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5"/>
  </p:notesMasterIdLst>
  <p:sldIdLst>
    <p:sldId id="256" r:id="rId2"/>
    <p:sldId id="378" r:id="rId3"/>
    <p:sldId id="434" r:id="rId4"/>
    <p:sldId id="435" r:id="rId5"/>
    <p:sldId id="379" r:id="rId6"/>
    <p:sldId id="423" r:id="rId7"/>
    <p:sldId id="381" r:id="rId8"/>
    <p:sldId id="394" r:id="rId9"/>
    <p:sldId id="395" r:id="rId10"/>
    <p:sldId id="385" r:id="rId11"/>
    <p:sldId id="396" r:id="rId12"/>
    <p:sldId id="431" r:id="rId13"/>
    <p:sldId id="324" r:id="rId14"/>
    <p:sldId id="398" r:id="rId15"/>
    <p:sldId id="404" r:id="rId16"/>
    <p:sldId id="405" r:id="rId17"/>
    <p:sldId id="406" r:id="rId18"/>
    <p:sldId id="407" r:id="rId19"/>
    <p:sldId id="408" r:id="rId20"/>
    <p:sldId id="365" r:id="rId21"/>
    <p:sldId id="355" r:id="rId22"/>
    <p:sldId id="432" r:id="rId23"/>
    <p:sldId id="387" r:id="rId24"/>
    <p:sldId id="388" r:id="rId25"/>
    <p:sldId id="410" r:id="rId26"/>
    <p:sldId id="402" r:id="rId27"/>
    <p:sldId id="411" r:id="rId28"/>
    <p:sldId id="436" r:id="rId29"/>
    <p:sldId id="389" r:id="rId30"/>
    <p:sldId id="418" r:id="rId31"/>
    <p:sldId id="412" r:id="rId32"/>
    <p:sldId id="413" r:id="rId33"/>
    <p:sldId id="414" r:id="rId34"/>
    <p:sldId id="417" r:id="rId35"/>
    <p:sldId id="390" r:id="rId36"/>
    <p:sldId id="421" r:id="rId37"/>
    <p:sldId id="321" r:id="rId38"/>
    <p:sldId id="322" r:id="rId39"/>
    <p:sldId id="422" r:id="rId40"/>
    <p:sldId id="357" r:id="rId41"/>
    <p:sldId id="345" r:id="rId42"/>
    <p:sldId id="332" r:id="rId43"/>
    <p:sldId id="366" r:id="rId44"/>
    <p:sldId id="391" r:id="rId45"/>
    <p:sldId id="424" r:id="rId46"/>
    <p:sldId id="426" r:id="rId47"/>
    <p:sldId id="427" r:id="rId48"/>
    <p:sldId id="347" r:id="rId49"/>
    <p:sldId id="425" r:id="rId50"/>
    <p:sldId id="416" r:id="rId51"/>
    <p:sldId id="428" r:id="rId52"/>
    <p:sldId id="393" r:id="rId53"/>
    <p:sldId id="374" r:id="rId5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illiam Hoza" initials="WH" lastIdx="1" clrIdx="0">
    <p:extLst>
      <p:ext uri="{19B8F6BF-5375-455C-9EA6-DF929625EA0E}">
        <p15:presenceInfo xmlns:p15="http://schemas.microsoft.com/office/powerpoint/2012/main" userId="55e445cb25cbed7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B4761"/>
    <a:srgbClr val="EBFFEE"/>
    <a:srgbClr val="FFEBFF"/>
    <a:srgbClr val="FFCCFF"/>
    <a:srgbClr val="FFF2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924" autoAdjust="0"/>
    <p:restoredTop sz="92799" autoAdjust="0"/>
  </p:normalViewPr>
  <p:slideViewPr>
    <p:cSldViewPr snapToGrid="0">
      <p:cViewPr>
        <p:scale>
          <a:sx n="100" d="100"/>
          <a:sy n="100" d="100"/>
        </p:scale>
        <p:origin x="150" y="1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F0DCF8-1FFB-46CE-9764-EA2474733DEB}" type="datetimeFigureOut">
              <a:rPr lang="en-US" smtClean="0"/>
              <a:t>9/12/2022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120F7E-1864-444A-BCAB-64DF75CF9F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6104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120F7E-1864-444A-BCAB-64DF75CF9F6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8851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120F7E-1864-444A-BCAB-64DF75CF9F6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6123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120F7E-1864-444A-BCAB-64DF75CF9F6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7178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120F7E-1864-444A-BCAB-64DF75CF9F60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4763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120F7E-1864-444A-BCAB-64DF75CF9F60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4584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55E64E-FC8C-47E5-921D-81F92B58C6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E5A8863-3763-48E4-9545-1C485FC371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DEBF54-A788-445C-8AD4-18E13F74D8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0F1D34-D208-4B81-BF1D-9E3DADABF1E9}" type="datetimeFigureOut">
              <a:rPr lang="en-US" smtClean="0"/>
              <a:t>9/12/2022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819A30-9669-48DD-88CE-B6AF68F1CE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15E9A0-28DF-481B-8C03-F37E599D5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179FE-E30B-493F-9EC5-651B1A505C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1415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22CF19-10FC-4696-A306-7074C2030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96D4693-2BEE-4C50-A116-3728606E05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5E4F00-DBF8-4F2E-950F-1E7A0C36F5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0F1D34-D208-4B81-BF1D-9E3DADABF1E9}" type="datetimeFigureOut">
              <a:rPr lang="en-US" smtClean="0"/>
              <a:t>9/12/2022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03AAF3-AD5C-46BD-8C3D-AA5E93695E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62B23-B470-4188-BE56-50E1F03792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179FE-E30B-493F-9EC5-651B1A505C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0672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6856A16-2EDE-476A-87E7-56B938C9243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794A7D-E336-4123-BED4-DFF88C6FCE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55A8E-D58D-4714-9892-B20288C248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0F1D34-D208-4B81-BF1D-9E3DADABF1E9}" type="datetimeFigureOut">
              <a:rPr lang="en-US" smtClean="0"/>
              <a:t>9/12/2022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8AB772-F666-4896-9CA8-1085A47CA0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DA6A55-40AC-4E9C-A736-DBCFD7C8B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179FE-E30B-493F-9EC5-651B1A505C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8950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4BE80F-6963-4CF3-BC16-006A8D224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19899F-23E4-4225-A15D-8BD967D6E0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A0FDC8-9019-4739-81E5-6FCA1AB28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0F1D34-D208-4B81-BF1D-9E3DADABF1E9}" type="datetimeFigureOut">
              <a:rPr lang="en-US" smtClean="0"/>
              <a:t>9/12/2022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3A7AE6-3BFB-4200-97A0-2667286DAC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F2830D-D662-4CB6-956C-443C81212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179FE-E30B-493F-9EC5-651B1A505C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4517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C25D0C-F2E9-44CA-B1ED-9AC71ED4B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9137FB-F359-4D8C-9677-2AA62D2308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5A9D0C-C1E1-49F9-9507-0816F54A7A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0F1D34-D208-4B81-BF1D-9E3DADABF1E9}" type="datetimeFigureOut">
              <a:rPr lang="en-US" smtClean="0"/>
              <a:t>9/12/2022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7E85A4-FADE-4D71-84CC-DC69BCA7E7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92B667-C212-4C96-BC6E-CA1B8469E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179FE-E30B-493F-9EC5-651B1A505C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1051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F1FE7-AE73-4FED-A475-26D84D5681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5AB634-1828-4C5C-95B2-BF1B2DE6EEF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658535-8376-43E6-9C10-823350B7A9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5286AE-473C-40E4-91BB-895E222CD4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0F1D34-D208-4B81-BF1D-9E3DADABF1E9}" type="datetimeFigureOut">
              <a:rPr lang="en-US" smtClean="0"/>
              <a:t>9/12/2022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0030B2-8C7A-4F23-8158-559EB15B2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718DC1-A4BC-4E22-ABBC-158C9048DC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179FE-E30B-493F-9EC5-651B1A505C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4164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2767B-B32E-460C-B760-B7A1D0521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D7CD03-C394-4A15-9FC2-F092C27605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1C942C-71C8-43CD-B9B4-34B742C052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B21E617-2EA6-46D5-8AB7-3DB05DF0BA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44C5172-1AE8-43FB-92C2-A6E6E721E9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18AA5D8-FAE2-4D27-B354-4F07B48221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0F1D34-D208-4B81-BF1D-9E3DADABF1E9}" type="datetimeFigureOut">
              <a:rPr lang="en-US" smtClean="0"/>
              <a:t>9/12/2022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F3E8DDD-41A4-4D93-AB09-C732653C92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2EBD67D-1F0B-4DC8-8609-3678D65C4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179FE-E30B-493F-9EC5-651B1A505C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2012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FD00E-BEA2-47F4-BE89-AADE7BF18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8959793-8B66-4B9B-BDA1-13444B317A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0F1D34-D208-4B81-BF1D-9E3DADABF1E9}" type="datetimeFigureOut">
              <a:rPr lang="en-US" smtClean="0"/>
              <a:t>9/12/2022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849423-4B99-474C-9BB5-3AADB0AFE3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0FBADC-FED3-49D1-A55F-A2B01F8A3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179FE-E30B-493F-9EC5-651B1A505C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0030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CE2F804-C6B8-4C65-8D2B-C5226D1F2C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0F1D34-D208-4B81-BF1D-9E3DADABF1E9}" type="datetimeFigureOut">
              <a:rPr lang="en-US" smtClean="0"/>
              <a:t>9/12/2022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0D5D372-8EA2-4A28-9009-936C17593A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B9F547-E3BD-4283-865A-FEAA2A56A7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179FE-E30B-493F-9EC5-651B1A505C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1145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6E55D-9FC2-4F7B-AE00-478B8342E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369A67-BEC2-42AF-A899-BD3FCD4EF6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1340A9-2CD8-483C-92EA-9EC4BF7DE8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E7AB18-B191-441B-93E6-FD36449A23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0F1D34-D208-4B81-BF1D-9E3DADABF1E9}" type="datetimeFigureOut">
              <a:rPr lang="en-US" smtClean="0"/>
              <a:t>9/12/2022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67AA0E-CDF4-4CD5-A919-E6F5735369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06E81C-2DC8-44E6-939A-A90B897C5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179FE-E30B-493F-9EC5-651B1A505C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2262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4C9477-59A6-45B5-8D05-17C7EC5D0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8D790C6-397A-460B-9809-AC5D88E87A5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E4828F-2476-45B9-9C00-FB4F1ADC65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20D8FD-5138-48C4-9184-D5309AEC81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0F1D34-D208-4B81-BF1D-9E3DADABF1E9}" type="datetimeFigureOut">
              <a:rPr lang="en-US" smtClean="0"/>
              <a:t>9/12/2022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5A59C9-D4DE-4BAF-90E4-6052D1229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91D457-49A0-406B-AAD5-0C5E07FF6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179FE-E30B-493F-9EC5-651B1A505C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7100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EB53584-DB21-4623-91BE-894B975EB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FB35E8-6E42-4AE5-8B48-0D05AC525C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1FBA7B-8FE0-4D52-B546-ED67D6CF5E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0F1D34-D208-4B81-BF1D-9E3DADABF1E9}" type="datetimeFigureOut">
              <a:rPr lang="en-US" smtClean="0"/>
              <a:t>9/12/2022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C0A53B-8841-46E2-9069-58B5A21395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588840-9E8F-4883-97F1-B941FAF4F5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6179FE-E30B-493F-9EC5-651B1A505C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0886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jpeg"/><Relationship Id="rId5" Type="http://schemas.openxmlformats.org/officeDocument/2006/relationships/image" Target="../media/image2.jpeg"/><Relationship Id="rId4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0.png"/><Relationship Id="rId13" Type="http://schemas.openxmlformats.org/officeDocument/2006/relationships/image" Target="../media/image300.png"/><Relationship Id="rId3" Type="http://schemas.openxmlformats.org/officeDocument/2006/relationships/image" Target="../media/image43.png"/><Relationship Id="rId7" Type="http://schemas.openxmlformats.org/officeDocument/2006/relationships/image" Target="../media/image240.png"/><Relationship Id="rId12" Type="http://schemas.openxmlformats.org/officeDocument/2006/relationships/image" Target="../media/image290.png"/><Relationship Id="rId17" Type="http://schemas.openxmlformats.org/officeDocument/2006/relationships/image" Target="../media/image340.png"/><Relationship Id="rId2" Type="http://schemas.openxmlformats.org/officeDocument/2006/relationships/image" Target="../media/image42.png"/><Relationship Id="rId16" Type="http://schemas.openxmlformats.org/officeDocument/2006/relationships/image" Target="../media/image3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0.png"/><Relationship Id="rId11" Type="http://schemas.openxmlformats.org/officeDocument/2006/relationships/image" Target="../media/image280.png"/><Relationship Id="rId5" Type="http://schemas.openxmlformats.org/officeDocument/2006/relationships/image" Target="../media/image220.png"/><Relationship Id="rId15" Type="http://schemas.openxmlformats.org/officeDocument/2006/relationships/image" Target="../media/image320.png"/><Relationship Id="rId10" Type="http://schemas.openxmlformats.org/officeDocument/2006/relationships/image" Target="../media/image270.png"/><Relationship Id="rId4" Type="http://schemas.openxmlformats.org/officeDocument/2006/relationships/image" Target="../media/image210.png"/><Relationship Id="rId9" Type="http://schemas.openxmlformats.org/officeDocument/2006/relationships/image" Target="../media/image430.png"/><Relationship Id="rId14" Type="http://schemas.openxmlformats.org/officeDocument/2006/relationships/image" Target="../media/image3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6.png"/><Relationship Id="rId18" Type="http://schemas.openxmlformats.org/officeDocument/2006/relationships/image" Target="../media/image61.png"/><Relationship Id="rId3" Type="http://schemas.openxmlformats.org/officeDocument/2006/relationships/image" Target="../media/image46.png"/><Relationship Id="rId21" Type="http://schemas.openxmlformats.org/officeDocument/2006/relationships/image" Target="../media/image64.png"/><Relationship Id="rId7" Type="http://schemas.openxmlformats.org/officeDocument/2006/relationships/image" Target="../media/image50.png"/><Relationship Id="rId12" Type="http://schemas.openxmlformats.org/officeDocument/2006/relationships/image" Target="../media/image55.png"/><Relationship Id="rId17" Type="http://schemas.openxmlformats.org/officeDocument/2006/relationships/image" Target="../media/image60.png"/><Relationship Id="rId2" Type="http://schemas.openxmlformats.org/officeDocument/2006/relationships/image" Target="../media/image45.png"/><Relationship Id="rId16" Type="http://schemas.openxmlformats.org/officeDocument/2006/relationships/image" Target="../media/image59.png"/><Relationship Id="rId20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11" Type="http://schemas.openxmlformats.org/officeDocument/2006/relationships/image" Target="../media/image54.png"/><Relationship Id="rId5" Type="http://schemas.openxmlformats.org/officeDocument/2006/relationships/image" Target="../media/image48.png"/><Relationship Id="rId15" Type="http://schemas.openxmlformats.org/officeDocument/2006/relationships/image" Target="../media/image58.png"/><Relationship Id="rId10" Type="http://schemas.openxmlformats.org/officeDocument/2006/relationships/image" Target="../media/image53.png"/><Relationship Id="rId19" Type="http://schemas.openxmlformats.org/officeDocument/2006/relationships/image" Target="../media/image62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Relationship Id="rId14" Type="http://schemas.openxmlformats.org/officeDocument/2006/relationships/image" Target="../media/image57.png"/><Relationship Id="rId22" Type="http://schemas.openxmlformats.org/officeDocument/2006/relationships/image" Target="../media/image6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18" Type="http://schemas.openxmlformats.org/officeDocument/2006/relationships/image" Target="../media/image2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17" Type="http://schemas.openxmlformats.org/officeDocument/2006/relationships/image" Target="../media/image20.png"/><Relationship Id="rId2" Type="http://schemas.openxmlformats.org/officeDocument/2006/relationships/image" Target="../media/image5.png"/><Relationship Id="rId16" Type="http://schemas.openxmlformats.org/officeDocument/2006/relationships/image" Target="../media/image19.pn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10" Type="http://schemas.openxmlformats.org/officeDocument/2006/relationships/image" Target="../media/image13.png"/><Relationship Id="rId19" Type="http://schemas.openxmlformats.org/officeDocument/2006/relationships/image" Target="../media/image22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70.png"/><Relationship Id="rId7" Type="http://schemas.openxmlformats.org/officeDocument/2006/relationships/image" Target="../media/image40.png"/><Relationship Id="rId2" Type="http://schemas.openxmlformats.org/officeDocument/2006/relationships/image" Target="../media/image6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11" Type="http://schemas.openxmlformats.org/officeDocument/2006/relationships/image" Target="../media/image690.png"/><Relationship Id="rId5" Type="http://schemas.openxmlformats.org/officeDocument/2006/relationships/image" Target="../media/image38.png"/><Relationship Id="rId10" Type="http://schemas.openxmlformats.org/officeDocument/2006/relationships/image" Target="../media/image71.png"/><Relationship Id="rId4" Type="http://schemas.openxmlformats.org/officeDocument/2006/relationships/image" Target="../media/image37.png"/><Relationship Id="rId9" Type="http://schemas.openxmlformats.org/officeDocument/2006/relationships/image" Target="../media/image70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37.png"/><Relationship Id="rId7" Type="http://schemas.openxmlformats.org/officeDocument/2006/relationships/image" Target="../media/image76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0.png"/><Relationship Id="rId5" Type="http://schemas.openxmlformats.org/officeDocument/2006/relationships/image" Target="../media/image40.png"/><Relationship Id="rId4" Type="http://schemas.openxmlformats.org/officeDocument/2006/relationships/image" Target="../media/image38.png"/><Relationship Id="rId9" Type="http://schemas.openxmlformats.org/officeDocument/2006/relationships/image" Target="../media/image77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13" Type="http://schemas.openxmlformats.org/officeDocument/2006/relationships/image" Target="../media/image88.png"/><Relationship Id="rId18" Type="http://schemas.openxmlformats.org/officeDocument/2006/relationships/image" Target="../media/image93.png"/><Relationship Id="rId26" Type="http://schemas.openxmlformats.org/officeDocument/2006/relationships/image" Target="../media/image101.png"/><Relationship Id="rId3" Type="http://schemas.openxmlformats.org/officeDocument/2006/relationships/image" Target="../media/image78.png"/><Relationship Id="rId21" Type="http://schemas.openxmlformats.org/officeDocument/2006/relationships/image" Target="../media/image96.png"/><Relationship Id="rId34" Type="http://schemas.openxmlformats.org/officeDocument/2006/relationships/image" Target="../media/image820.png"/><Relationship Id="rId7" Type="http://schemas.openxmlformats.org/officeDocument/2006/relationships/image" Target="../media/image82.png"/><Relationship Id="rId12" Type="http://schemas.openxmlformats.org/officeDocument/2006/relationships/image" Target="../media/image87.png"/><Relationship Id="rId17" Type="http://schemas.openxmlformats.org/officeDocument/2006/relationships/image" Target="../media/image92.png"/><Relationship Id="rId25" Type="http://schemas.openxmlformats.org/officeDocument/2006/relationships/image" Target="../media/image100.png"/><Relationship Id="rId33" Type="http://schemas.openxmlformats.org/officeDocument/2006/relationships/image" Target="../media/image810.png"/><Relationship Id="rId2" Type="http://schemas.openxmlformats.org/officeDocument/2006/relationships/image" Target="../media/image740.png"/><Relationship Id="rId16" Type="http://schemas.openxmlformats.org/officeDocument/2006/relationships/image" Target="../media/image91.png"/><Relationship Id="rId20" Type="http://schemas.openxmlformats.org/officeDocument/2006/relationships/image" Target="../media/image95.png"/><Relationship Id="rId29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11" Type="http://schemas.openxmlformats.org/officeDocument/2006/relationships/image" Target="../media/image86.png"/><Relationship Id="rId24" Type="http://schemas.openxmlformats.org/officeDocument/2006/relationships/image" Target="../media/image99.png"/><Relationship Id="rId32" Type="http://schemas.openxmlformats.org/officeDocument/2006/relationships/image" Target="../media/image800.png"/><Relationship Id="rId5" Type="http://schemas.openxmlformats.org/officeDocument/2006/relationships/image" Target="../media/image80.png"/><Relationship Id="rId15" Type="http://schemas.openxmlformats.org/officeDocument/2006/relationships/image" Target="../media/image90.png"/><Relationship Id="rId23" Type="http://schemas.openxmlformats.org/officeDocument/2006/relationships/image" Target="../media/image98.png"/><Relationship Id="rId28" Type="http://schemas.openxmlformats.org/officeDocument/2006/relationships/image" Target="../media/image103.png"/><Relationship Id="rId36" Type="http://schemas.openxmlformats.org/officeDocument/2006/relationships/image" Target="../media/image112.png"/><Relationship Id="rId10" Type="http://schemas.openxmlformats.org/officeDocument/2006/relationships/image" Target="../media/image85.png"/><Relationship Id="rId19" Type="http://schemas.openxmlformats.org/officeDocument/2006/relationships/image" Target="../media/image94.png"/><Relationship Id="rId31" Type="http://schemas.openxmlformats.org/officeDocument/2006/relationships/image" Target="../media/image105.png"/><Relationship Id="rId4" Type="http://schemas.openxmlformats.org/officeDocument/2006/relationships/image" Target="../media/image79.png"/><Relationship Id="rId9" Type="http://schemas.openxmlformats.org/officeDocument/2006/relationships/image" Target="../media/image84.png"/><Relationship Id="rId14" Type="http://schemas.openxmlformats.org/officeDocument/2006/relationships/image" Target="../media/image89.png"/><Relationship Id="rId22" Type="http://schemas.openxmlformats.org/officeDocument/2006/relationships/image" Target="../media/image97.png"/><Relationship Id="rId27" Type="http://schemas.openxmlformats.org/officeDocument/2006/relationships/image" Target="../media/image102.png"/><Relationship Id="rId30" Type="http://schemas.openxmlformats.org/officeDocument/2006/relationships/image" Target="../media/image780.png"/><Relationship Id="rId35" Type="http://schemas.openxmlformats.org/officeDocument/2006/relationships/image" Target="../media/image106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13" Type="http://schemas.openxmlformats.org/officeDocument/2006/relationships/image" Target="../media/image119.png"/><Relationship Id="rId18" Type="http://schemas.openxmlformats.org/officeDocument/2006/relationships/image" Target="../media/image124.png"/><Relationship Id="rId26" Type="http://schemas.openxmlformats.org/officeDocument/2006/relationships/image" Target="../media/image132.png"/><Relationship Id="rId3" Type="http://schemas.openxmlformats.org/officeDocument/2006/relationships/image" Target="../media/image108.png"/><Relationship Id="rId21" Type="http://schemas.openxmlformats.org/officeDocument/2006/relationships/image" Target="../media/image127.png"/><Relationship Id="rId34" Type="http://schemas.openxmlformats.org/officeDocument/2006/relationships/image" Target="../media/image140.png"/><Relationship Id="rId7" Type="http://schemas.openxmlformats.org/officeDocument/2006/relationships/image" Target="../media/image113.png"/><Relationship Id="rId12" Type="http://schemas.openxmlformats.org/officeDocument/2006/relationships/image" Target="../media/image118.png"/><Relationship Id="rId17" Type="http://schemas.openxmlformats.org/officeDocument/2006/relationships/image" Target="../media/image123.png"/><Relationship Id="rId25" Type="http://schemas.openxmlformats.org/officeDocument/2006/relationships/image" Target="../media/image131.png"/><Relationship Id="rId33" Type="http://schemas.openxmlformats.org/officeDocument/2006/relationships/image" Target="../media/image139.png"/><Relationship Id="rId2" Type="http://schemas.openxmlformats.org/officeDocument/2006/relationships/image" Target="../media/image107.png"/><Relationship Id="rId16" Type="http://schemas.openxmlformats.org/officeDocument/2006/relationships/image" Target="../media/image122.png"/><Relationship Id="rId20" Type="http://schemas.openxmlformats.org/officeDocument/2006/relationships/image" Target="../media/image126.png"/><Relationship Id="rId29" Type="http://schemas.openxmlformats.org/officeDocument/2006/relationships/image" Target="../media/image1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.png"/><Relationship Id="rId11" Type="http://schemas.openxmlformats.org/officeDocument/2006/relationships/image" Target="../media/image117.png"/><Relationship Id="rId24" Type="http://schemas.openxmlformats.org/officeDocument/2006/relationships/image" Target="../media/image130.png"/><Relationship Id="rId32" Type="http://schemas.openxmlformats.org/officeDocument/2006/relationships/image" Target="../media/image138.png"/><Relationship Id="rId5" Type="http://schemas.openxmlformats.org/officeDocument/2006/relationships/image" Target="../media/image110.png"/><Relationship Id="rId15" Type="http://schemas.openxmlformats.org/officeDocument/2006/relationships/image" Target="../media/image121.png"/><Relationship Id="rId23" Type="http://schemas.openxmlformats.org/officeDocument/2006/relationships/image" Target="../media/image129.png"/><Relationship Id="rId28" Type="http://schemas.openxmlformats.org/officeDocument/2006/relationships/image" Target="../media/image134.png"/><Relationship Id="rId36" Type="http://schemas.openxmlformats.org/officeDocument/2006/relationships/image" Target="../media/image142.png"/><Relationship Id="rId10" Type="http://schemas.openxmlformats.org/officeDocument/2006/relationships/image" Target="../media/image116.png"/><Relationship Id="rId19" Type="http://schemas.openxmlformats.org/officeDocument/2006/relationships/image" Target="../media/image125.png"/><Relationship Id="rId31" Type="http://schemas.openxmlformats.org/officeDocument/2006/relationships/image" Target="../media/image137.png"/><Relationship Id="rId4" Type="http://schemas.openxmlformats.org/officeDocument/2006/relationships/image" Target="../media/image109.png"/><Relationship Id="rId9" Type="http://schemas.openxmlformats.org/officeDocument/2006/relationships/image" Target="../media/image115.png"/><Relationship Id="rId14" Type="http://schemas.openxmlformats.org/officeDocument/2006/relationships/image" Target="../media/image120.png"/><Relationship Id="rId22" Type="http://schemas.openxmlformats.org/officeDocument/2006/relationships/image" Target="../media/image128.png"/><Relationship Id="rId27" Type="http://schemas.openxmlformats.org/officeDocument/2006/relationships/image" Target="../media/image133.png"/><Relationship Id="rId30" Type="http://schemas.openxmlformats.org/officeDocument/2006/relationships/image" Target="../media/image136.png"/><Relationship Id="rId35" Type="http://schemas.openxmlformats.org/officeDocument/2006/relationships/image" Target="../media/image14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1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0.png"/><Relationship Id="rId3" Type="http://schemas.openxmlformats.org/officeDocument/2006/relationships/image" Target="../media/image1070.png"/><Relationship Id="rId7" Type="http://schemas.openxmlformats.org/officeDocument/2006/relationships/image" Target="../media/image1211.png"/><Relationship Id="rId12" Type="http://schemas.openxmlformats.org/officeDocument/2006/relationships/image" Target="../media/image1260.png"/><Relationship Id="rId2" Type="http://schemas.openxmlformats.org/officeDocument/2006/relationships/image" Target="../media/image11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0.png"/><Relationship Id="rId11" Type="http://schemas.openxmlformats.org/officeDocument/2006/relationships/image" Target="../media/image1250.png"/><Relationship Id="rId5" Type="http://schemas.openxmlformats.org/officeDocument/2006/relationships/image" Target="../media/image1190.png"/><Relationship Id="rId10" Type="http://schemas.openxmlformats.org/officeDocument/2006/relationships/image" Target="../media/image1240.png"/><Relationship Id="rId4" Type="http://schemas.openxmlformats.org/officeDocument/2006/relationships/image" Target="../media/image1181.png"/><Relationship Id="rId9" Type="http://schemas.openxmlformats.org/officeDocument/2006/relationships/image" Target="../media/image1230.png"/></Relationships>
</file>

<file path=ppt/slides/_rels/slide3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90.png"/><Relationship Id="rId18" Type="http://schemas.openxmlformats.org/officeDocument/2006/relationships/image" Target="../media/image1340.png"/><Relationship Id="rId3" Type="http://schemas.openxmlformats.org/officeDocument/2006/relationships/image" Target="../media/image1280.png"/><Relationship Id="rId21" Type="http://schemas.openxmlformats.org/officeDocument/2006/relationships/image" Target="../media/image1100.png"/><Relationship Id="rId7" Type="http://schemas.openxmlformats.org/officeDocument/2006/relationships/image" Target="../media/image1211.png"/><Relationship Id="rId17" Type="http://schemas.openxmlformats.org/officeDocument/2006/relationships/image" Target="../media/image1330.png"/><Relationship Id="rId2" Type="http://schemas.openxmlformats.org/officeDocument/2006/relationships/image" Target="../media/image1270.png"/><Relationship Id="rId16" Type="http://schemas.openxmlformats.org/officeDocument/2006/relationships/image" Target="../media/image1320.png"/><Relationship Id="rId20" Type="http://schemas.openxmlformats.org/officeDocument/2006/relationships/image" Target="../media/image10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0.png"/><Relationship Id="rId5" Type="http://schemas.openxmlformats.org/officeDocument/2006/relationships/image" Target="../media/image1190.png"/><Relationship Id="rId15" Type="http://schemas.openxmlformats.org/officeDocument/2006/relationships/image" Target="../media/image1311.png"/><Relationship Id="rId23" Type="http://schemas.openxmlformats.org/officeDocument/2006/relationships/image" Target="../media/image1141.png"/><Relationship Id="rId19" Type="http://schemas.openxmlformats.org/officeDocument/2006/relationships/image" Target="../media/image1080.png"/><Relationship Id="rId4" Type="http://schemas.openxmlformats.org/officeDocument/2006/relationships/image" Target="../media/image1181.png"/><Relationship Id="rId14" Type="http://schemas.openxmlformats.org/officeDocument/2006/relationships/image" Target="../media/image1300.png"/><Relationship Id="rId22" Type="http://schemas.openxmlformats.org/officeDocument/2006/relationships/image" Target="../media/image111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35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0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70.png"/><Relationship Id="rId5" Type="http://schemas.openxmlformats.org/officeDocument/2006/relationships/image" Target="../media/image37.png"/><Relationship Id="rId4" Type="http://schemas.openxmlformats.org/officeDocument/2006/relationships/image" Target="../media/image1172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0.png"/><Relationship Id="rId13" Type="http://schemas.openxmlformats.org/officeDocument/2006/relationships/image" Target="../media/image151.png"/><Relationship Id="rId3" Type="http://schemas.openxmlformats.org/officeDocument/2006/relationships/image" Target="../media/image1420.png"/><Relationship Id="rId7" Type="http://schemas.openxmlformats.org/officeDocument/2006/relationships/image" Target="../media/image146.png"/><Relationship Id="rId12" Type="http://schemas.openxmlformats.org/officeDocument/2006/relationships/image" Target="../media/image150.png"/><Relationship Id="rId2" Type="http://schemas.openxmlformats.org/officeDocument/2006/relationships/image" Target="../media/image145.png"/><Relationship Id="rId16" Type="http://schemas.openxmlformats.org/officeDocument/2006/relationships/image" Target="../media/image1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50.png"/><Relationship Id="rId11" Type="http://schemas.openxmlformats.org/officeDocument/2006/relationships/image" Target="../media/image149.png"/><Relationship Id="rId5" Type="http://schemas.openxmlformats.org/officeDocument/2006/relationships/image" Target="../media/image1440.png"/><Relationship Id="rId15" Type="http://schemas.openxmlformats.org/officeDocument/2006/relationships/image" Target="../media/image153.png"/><Relationship Id="rId10" Type="http://schemas.openxmlformats.org/officeDocument/2006/relationships/image" Target="../media/image148.png"/><Relationship Id="rId4" Type="http://schemas.openxmlformats.org/officeDocument/2006/relationships/image" Target="../media/image1430.png"/><Relationship Id="rId9" Type="http://schemas.openxmlformats.org/officeDocument/2006/relationships/image" Target="../media/image147.png"/><Relationship Id="rId14" Type="http://schemas.openxmlformats.org/officeDocument/2006/relationships/image" Target="../media/image15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7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0.png"/><Relationship Id="rId13" Type="http://schemas.openxmlformats.org/officeDocument/2006/relationships/image" Target="../media/image300.png"/><Relationship Id="rId3" Type="http://schemas.openxmlformats.org/officeDocument/2006/relationships/image" Target="../media/image1390.png"/><Relationship Id="rId7" Type="http://schemas.openxmlformats.org/officeDocument/2006/relationships/image" Target="../media/image240.png"/><Relationship Id="rId12" Type="http://schemas.openxmlformats.org/officeDocument/2006/relationships/image" Target="../media/image290.png"/><Relationship Id="rId17" Type="http://schemas.openxmlformats.org/officeDocument/2006/relationships/image" Target="../media/image340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3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0.png"/><Relationship Id="rId11" Type="http://schemas.openxmlformats.org/officeDocument/2006/relationships/image" Target="../media/image280.png"/><Relationship Id="rId5" Type="http://schemas.openxmlformats.org/officeDocument/2006/relationships/image" Target="../media/image220.png"/><Relationship Id="rId15" Type="http://schemas.openxmlformats.org/officeDocument/2006/relationships/image" Target="../media/image320.png"/><Relationship Id="rId10" Type="http://schemas.openxmlformats.org/officeDocument/2006/relationships/image" Target="../media/image270.png"/><Relationship Id="rId4" Type="http://schemas.openxmlformats.org/officeDocument/2006/relationships/image" Target="../media/image210.png"/><Relationship Id="rId9" Type="http://schemas.openxmlformats.org/officeDocument/2006/relationships/image" Target="../media/image1550.png"/><Relationship Id="rId14" Type="http://schemas.openxmlformats.org/officeDocument/2006/relationships/image" Target="../media/image310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0.png"/><Relationship Id="rId13" Type="http://schemas.openxmlformats.org/officeDocument/2006/relationships/image" Target="../media/image930.png"/><Relationship Id="rId18" Type="http://schemas.openxmlformats.org/officeDocument/2006/relationships/image" Target="../media/image980.png"/><Relationship Id="rId3" Type="http://schemas.openxmlformats.org/officeDocument/2006/relationships/image" Target="../media/image1560.png"/><Relationship Id="rId7" Type="http://schemas.openxmlformats.org/officeDocument/2006/relationships/image" Target="../media/image159.png"/><Relationship Id="rId12" Type="http://schemas.openxmlformats.org/officeDocument/2006/relationships/image" Target="../media/image920.png"/><Relationship Id="rId17" Type="http://schemas.openxmlformats.org/officeDocument/2006/relationships/image" Target="../media/image970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9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8.png"/><Relationship Id="rId11" Type="http://schemas.openxmlformats.org/officeDocument/2006/relationships/image" Target="../media/image910.png"/><Relationship Id="rId5" Type="http://schemas.openxmlformats.org/officeDocument/2006/relationships/image" Target="../media/image612.png"/><Relationship Id="rId15" Type="http://schemas.openxmlformats.org/officeDocument/2006/relationships/image" Target="../media/image950.png"/><Relationship Id="rId10" Type="http://schemas.openxmlformats.org/officeDocument/2006/relationships/image" Target="../media/image900.png"/><Relationship Id="rId19" Type="http://schemas.openxmlformats.org/officeDocument/2006/relationships/image" Target="../media/image990.png"/><Relationship Id="rId9" Type="http://schemas.openxmlformats.org/officeDocument/2006/relationships/image" Target="../media/image890.png"/><Relationship Id="rId14" Type="http://schemas.openxmlformats.org/officeDocument/2006/relationships/image" Target="../media/image94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0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0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jpeg"/><Relationship Id="rId4" Type="http://schemas.openxmlformats.org/officeDocument/2006/relationships/image" Target="../media/image28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0.png"/><Relationship Id="rId3" Type="http://schemas.openxmlformats.org/officeDocument/2006/relationships/image" Target="../media/image1110.png"/><Relationship Id="rId7" Type="http://schemas.openxmlformats.org/officeDocument/2006/relationships/image" Target="../media/image11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0.png"/><Relationship Id="rId5" Type="http://schemas.openxmlformats.org/officeDocument/2006/relationships/image" Target="../media/image1130.png"/><Relationship Id="rId10" Type="http://schemas.openxmlformats.org/officeDocument/2006/relationships/image" Target="../media/image1180.png"/><Relationship Id="rId4" Type="http://schemas.openxmlformats.org/officeDocument/2006/relationships/image" Target="../media/image1120.png"/><Relationship Id="rId9" Type="http://schemas.openxmlformats.org/officeDocument/2006/relationships/image" Target="../media/image117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1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71.png"/><Relationship Id="rId4" Type="http://schemas.openxmlformats.org/officeDocument/2006/relationships/image" Target="../media/image75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1620.png"/><Relationship Id="rId4" Type="http://schemas.microsoft.com/office/2007/relationships/hdphoto" Target="../media/hdphoto1.wdp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0.png"/><Relationship Id="rId7" Type="http://schemas.openxmlformats.org/officeDocument/2006/relationships/image" Target="../media/image167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9.png"/><Relationship Id="rId5" Type="http://schemas.openxmlformats.org/officeDocument/2006/relationships/image" Target="../media/image168.png"/><Relationship Id="rId4" Type="http://schemas.openxmlformats.org/officeDocument/2006/relationships/image" Target="../media/image7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3.png"/><Relationship Id="rId4" Type="http://schemas.openxmlformats.org/officeDocument/2006/relationships/image" Target="../media/image3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6.png"/><Relationship Id="rId4" Type="http://schemas.openxmlformats.org/officeDocument/2006/relationships/image" Target="../media/image3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9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png"/><Relationship Id="rId3" Type="http://schemas.openxmlformats.org/officeDocument/2006/relationships/image" Target="../media/image1750.png"/><Relationship Id="rId7" Type="http://schemas.openxmlformats.org/officeDocument/2006/relationships/image" Target="../media/image1790.png"/><Relationship Id="rId2" Type="http://schemas.openxmlformats.org/officeDocument/2006/relationships/image" Target="../media/image17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80.png"/><Relationship Id="rId11" Type="http://schemas.openxmlformats.org/officeDocument/2006/relationships/image" Target="../media/image183.png"/><Relationship Id="rId5" Type="http://schemas.openxmlformats.org/officeDocument/2006/relationships/image" Target="../media/image1770.png"/><Relationship Id="rId10" Type="http://schemas.openxmlformats.org/officeDocument/2006/relationships/image" Target="../media/image182.png"/><Relationship Id="rId4" Type="http://schemas.openxmlformats.org/officeDocument/2006/relationships/image" Target="../media/image1760.png"/><Relationship Id="rId9" Type="http://schemas.openxmlformats.org/officeDocument/2006/relationships/image" Target="../media/image18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0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434228D-F3C4-4235-8C50-4B7A2877BE0F}"/>
                  </a:ext>
                </a:extLst>
              </p:cNvPr>
              <p:cNvSpPr>
                <a:spLocks noGrp="1"/>
              </p:cNvSpPr>
              <p:nvPr>
                <p:ph type="ctrTitle"/>
              </p:nvPr>
            </p:nvSpPr>
            <p:spPr>
              <a:xfrm>
                <a:off x="-1" y="-586841"/>
                <a:ext cx="12191999" cy="2070757"/>
              </a:xfrm>
            </p:spPr>
            <p:txBody>
              <a:bodyPr>
                <a:noAutofit/>
              </a:bodyPr>
              <a:lstStyle/>
              <a:p>
                <a:r>
                  <a:rPr lang="en-US" sz="4400" dirty="0"/>
                  <a:t>Depth-</a:t>
                </a:r>
                <a14:m>
                  <m:oMath xmlns:m="http://schemas.openxmlformats.org/officeDocument/2006/math">
                    <m:r>
                      <a:rPr lang="en-US" sz="4400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sz="4400" dirty="0"/>
                  <a:t> Threshold Circuits</a:t>
                </a:r>
                <a:br>
                  <a:rPr lang="en-US" sz="4400" dirty="0"/>
                </a:br>
                <a:r>
                  <a:rPr lang="en-US" sz="4400" dirty="0"/>
                  <a:t>vs. Depth-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4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4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4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en-US" sz="4400" dirty="0"/>
                  <a:t> AND-OR Trees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434228D-F3C4-4235-8C50-4B7A2877BE0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ctrTitle"/>
              </p:nvPr>
            </p:nvSpPr>
            <p:spPr>
              <a:xfrm>
                <a:off x="-1" y="-586841"/>
                <a:ext cx="12191999" cy="2070757"/>
              </a:xfrm>
              <a:blipFill>
                <a:blip r:embed="rId3"/>
                <a:stretch>
                  <a:fillRect b="-141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BF2DD286-4BA7-4402-A2D9-6235D57DC7AE}"/>
              </a:ext>
            </a:extLst>
          </p:cNvPr>
          <p:cNvSpPr txBox="1"/>
          <p:nvPr/>
        </p:nvSpPr>
        <p:spPr>
          <a:xfrm>
            <a:off x="-1" y="4692241"/>
            <a:ext cx="349615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 err="1"/>
              <a:t>Pooya</a:t>
            </a:r>
            <a:r>
              <a:rPr lang="en-US" sz="2200" b="1" dirty="0"/>
              <a:t> Hatami</a:t>
            </a:r>
            <a:r>
              <a:rPr lang="en-US" sz="2200" baseline="30000" dirty="0"/>
              <a:t>1</a:t>
            </a:r>
          </a:p>
          <a:p>
            <a:pPr algn="ctr"/>
            <a:r>
              <a:rPr lang="en-US" sz="2200" dirty="0">
                <a:latin typeface="+mj-lt"/>
              </a:rPr>
              <a:t>Ohio State University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AABC01-D71A-46AE-8E03-E424921B6259}"/>
              </a:ext>
            </a:extLst>
          </p:cNvPr>
          <p:cNvSpPr txBox="1"/>
          <p:nvPr/>
        </p:nvSpPr>
        <p:spPr>
          <a:xfrm>
            <a:off x="3351592" y="1776488"/>
            <a:ext cx="548881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err="1"/>
              <a:t>Dagstuhl</a:t>
            </a:r>
            <a:r>
              <a:rPr lang="en-US" sz="2200" dirty="0"/>
              <a:t> Seminar 22371 (September 12, 2022)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47ED7F-5DF9-4265-BEB0-A213E2331D21}"/>
              </a:ext>
            </a:extLst>
          </p:cNvPr>
          <p:cNvSpPr txBox="1"/>
          <p:nvPr/>
        </p:nvSpPr>
        <p:spPr>
          <a:xfrm>
            <a:off x="2913743" y="4694076"/>
            <a:ext cx="339455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/>
              <a:t>William M. Hoza</a:t>
            </a:r>
            <a:r>
              <a:rPr lang="en-US" sz="2200" baseline="30000" dirty="0"/>
              <a:t>2</a:t>
            </a:r>
          </a:p>
          <a:p>
            <a:pPr algn="ctr"/>
            <a:r>
              <a:rPr lang="en-US" sz="2200" dirty="0">
                <a:latin typeface="+mj-lt"/>
              </a:rPr>
              <a:t>Simons Institute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D780F6C-CC94-4474-8463-292D2DD12911}"/>
              </a:ext>
            </a:extLst>
          </p:cNvPr>
          <p:cNvSpPr txBox="1"/>
          <p:nvPr/>
        </p:nvSpPr>
        <p:spPr>
          <a:xfrm>
            <a:off x="-1" y="5688449"/>
            <a:ext cx="12192000" cy="116955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aseline="30000" dirty="0">
                <a:solidFill>
                  <a:schemeClr val="bg1"/>
                </a:solidFill>
              </a:rPr>
              <a:t>1</a:t>
            </a:r>
            <a:r>
              <a:rPr lang="en-US" sz="1400" dirty="0">
                <a:solidFill>
                  <a:schemeClr val="bg1"/>
                </a:solidFill>
              </a:rPr>
              <a:t>Supported by NSF grant CCF-1947546.</a:t>
            </a:r>
            <a:endParaRPr lang="en-US" sz="1400" baseline="30000" dirty="0">
              <a:solidFill>
                <a:schemeClr val="bg1"/>
              </a:solidFill>
            </a:endParaRPr>
          </a:p>
          <a:p>
            <a:r>
              <a:rPr lang="en-US" sz="1400" baseline="30000" dirty="0">
                <a:solidFill>
                  <a:schemeClr val="bg1"/>
                </a:solidFill>
              </a:rPr>
              <a:t>2</a:t>
            </a:r>
            <a:r>
              <a:rPr lang="en-US" sz="1400" dirty="0">
                <a:solidFill>
                  <a:schemeClr val="bg1"/>
                </a:solidFill>
              </a:rPr>
              <a:t>Part of this work was supported by the NSF GRFP under Grant DGE-1610403 and by a Harrington Fellowship from UT Austin. Part of this work was done while the author was visiting the Simons Institute for the Theory of Computing.</a:t>
            </a:r>
          </a:p>
          <a:p>
            <a:r>
              <a:rPr lang="en-US" sz="1400" baseline="30000" dirty="0">
                <a:solidFill>
                  <a:schemeClr val="bg1"/>
                </a:solidFill>
              </a:rPr>
              <a:t>3</a:t>
            </a:r>
            <a:r>
              <a:rPr lang="en-US" sz="1400" dirty="0">
                <a:solidFill>
                  <a:schemeClr val="bg1"/>
                </a:solidFill>
              </a:rPr>
              <a:t>Supported by NSF CAREER award CCF-2145474.</a:t>
            </a:r>
          </a:p>
          <a:p>
            <a:r>
              <a:rPr lang="en-US" sz="1400" baseline="30000" dirty="0">
                <a:solidFill>
                  <a:schemeClr val="bg1"/>
                </a:solidFill>
              </a:rPr>
              <a:t>4</a:t>
            </a:r>
            <a:r>
              <a:rPr lang="en-US" sz="1400" dirty="0">
                <a:solidFill>
                  <a:schemeClr val="bg1"/>
                </a:solidFill>
              </a:rPr>
              <a:t>Part of this work was supported by the National Science Foundation under grant number CCF-1445755 and under grant number CCF-1900460.</a:t>
            </a:r>
          </a:p>
        </p:txBody>
      </p:sp>
      <p:pic>
        <p:nvPicPr>
          <p:cNvPr id="5" name="Picture 4" descr="A person that is standing in the grass&#10;&#10;Description automatically generated">
            <a:extLst>
              <a:ext uri="{FF2B5EF4-FFF2-40B4-BE49-F238E27FC236}">
                <a16:creationId xmlns:a16="http://schemas.microsoft.com/office/drawing/2014/main" id="{251E5A04-F7CA-4776-B71E-F5270A3120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6639" y="2565108"/>
            <a:ext cx="1988762" cy="1988762"/>
          </a:xfrm>
          <a:prstGeom prst="ellipse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B509528-2F22-42A8-B07E-3BFE8852822B}"/>
              </a:ext>
            </a:extLst>
          </p:cNvPr>
          <p:cNvSpPr txBox="1"/>
          <p:nvPr/>
        </p:nvSpPr>
        <p:spPr>
          <a:xfrm>
            <a:off x="6036055" y="4692241"/>
            <a:ext cx="339455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/>
              <a:t>Avishay Tal</a:t>
            </a:r>
            <a:r>
              <a:rPr lang="en-US" sz="2200" baseline="30000" dirty="0"/>
              <a:t>3</a:t>
            </a:r>
          </a:p>
          <a:p>
            <a:pPr algn="ctr"/>
            <a:r>
              <a:rPr lang="en-US" sz="2200" dirty="0">
                <a:latin typeface="+mj-lt"/>
              </a:rPr>
              <a:t>UC Berkeley</a:t>
            </a:r>
          </a:p>
        </p:txBody>
      </p:sp>
      <p:pic>
        <p:nvPicPr>
          <p:cNvPr id="12" name="Picture 4" descr="IMG_2856 2">
            <a:extLst>
              <a:ext uri="{FF2B5EF4-FFF2-40B4-BE49-F238E27FC236}">
                <a16:creationId xmlns:a16="http://schemas.microsoft.com/office/drawing/2014/main" id="{A141F18E-DF58-401F-AB17-8C1D6C8354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89" b="12589"/>
          <a:stretch/>
        </p:blipFill>
        <p:spPr bwMode="auto">
          <a:xfrm>
            <a:off x="753696" y="2563273"/>
            <a:ext cx="1988762" cy="1988762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E411B8FD-42BB-45C3-BA8F-A20707B124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4" b="15175"/>
          <a:stretch/>
        </p:blipFill>
        <p:spPr bwMode="auto">
          <a:xfrm>
            <a:off x="6738951" y="2536202"/>
            <a:ext cx="1988762" cy="1988762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308D28A3-35EA-42DE-A14E-32D79F1861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94" b="12424"/>
          <a:stretch/>
        </p:blipFill>
        <p:spPr bwMode="auto">
          <a:xfrm>
            <a:off x="9696942" y="2565108"/>
            <a:ext cx="1988762" cy="1988762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7C65E6D-3F7C-4F05-98AA-E52626F5C339}"/>
              </a:ext>
            </a:extLst>
          </p:cNvPr>
          <p:cNvSpPr txBox="1"/>
          <p:nvPr/>
        </p:nvSpPr>
        <p:spPr>
          <a:xfrm>
            <a:off x="8994046" y="4692241"/>
            <a:ext cx="339455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 err="1"/>
              <a:t>Roei</a:t>
            </a:r>
            <a:r>
              <a:rPr lang="en-US" sz="2200" b="1" dirty="0"/>
              <a:t> Tell</a:t>
            </a:r>
            <a:r>
              <a:rPr lang="en-US" sz="2200" baseline="30000" dirty="0"/>
              <a:t>4</a:t>
            </a:r>
          </a:p>
          <a:p>
            <a:pPr algn="ctr"/>
            <a:r>
              <a:rPr lang="en-US" sz="2200" dirty="0">
                <a:latin typeface="+mj-lt"/>
              </a:rPr>
              <a:t>IAS &amp; DIMACS</a:t>
            </a:r>
          </a:p>
        </p:txBody>
      </p:sp>
    </p:spTree>
    <p:extLst>
      <p:ext uri="{BB962C8B-B14F-4D97-AF65-F5344CB8AC3E}">
        <p14:creationId xmlns:p14="http://schemas.microsoft.com/office/powerpoint/2010/main" val="21902266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DB0E2-0FF4-DE7F-E51E-068A10AF98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8834" y="208297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“</a:t>
            </a:r>
            <a:r>
              <a:rPr lang="en-US" dirty="0" err="1">
                <a:solidFill>
                  <a:schemeClr val="accent1"/>
                </a:solidFill>
              </a:rPr>
              <a:t>Hyperexplicit</a:t>
            </a:r>
            <a:r>
              <a:rPr lang="en-US" dirty="0">
                <a:solidFill>
                  <a:schemeClr val="accent1"/>
                </a:solidFill>
              </a:rPr>
              <a:t>”</a:t>
            </a:r>
            <a:r>
              <a:rPr lang="en-US" dirty="0"/>
              <a:t> circuit lower bounds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8724BBE-8D6B-45E3-DA60-D6439DC7D94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14313" y="1533860"/>
                <a:ext cx="11763374" cy="4842730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dirty="0"/>
                  <a:t>Classic quest: Find </a:t>
                </a:r>
                <a:r>
                  <a:rPr lang="en-US" dirty="0">
                    <a:solidFill>
                      <a:schemeClr val="accent1"/>
                    </a:solidFill>
                  </a:rPr>
                  <a:t>explicit</a:t>
                </a:r>
                <a:r>
                  <a:rPr lang="en-US" dirty="0"/>
                  <a:t> functions with high circuit complexity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TCS model: </a:t>
                </a:r>
                <a:r>
                  <a:rPr lang="en-US" dirty="0">
                    <a:solidFill>
                      <a:schemeClr val="accent1"/>
                    </a:solidFill>
                  </a:rPr>
                  <a:t>“Explicit”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“Efficiently computable”</a:t>
                </a:r>
                <a:endParaRPr lang="en-US" dirty="0"/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So, we want to construct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dirty="0"/>
                  <a:t> such that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dirty="0"/>
                  <a:t>The circuit complexity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dirty="0"/>
                  <a:t> is high…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b="0" dirty="0"/>
                  <a:t>…but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dirty="0"/>
                  <a:t> can be computed by a uniform algorithm that is </a:t>
                </a:r>
                <a:r>
                  <a:rPr lang="en-US" dirty="0">
                    <a:solidFill>
                      <a:schemeClr val="accent1"/>
                    </a:solidFill>
                  </a:rPr>
                  <a:t>as efficient as possible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Our work: A super-linear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TC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dirty="0"/>
                  <a:t> circuit lower bound in which the “hard function”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dirty="0"/>
                  <a:t> is in </a:t>
                </a:r>
                <a:r>
                  <a:rPr lang="en-US" dirty="0">
                    <a:solidFill>
                      <a:schemeClr val="accent1"/>
                    </a:solidFill>
                  </a:rPr>
                  <a:t>uniform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AC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8724BBE-8D6B-45E3-DA60-D6439DC7D94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14313" y="1533860"/>
                <a:ext cx="11763374" cy="4842730"/>
              </a:xfrm>
              <a:blipFill>
                <a:blip r:embed="rId2"/>
                <a:stretch>
                  <a:fillRect l="-933" r="-1295" b="-34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90120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A9C43E2-98B5-DF81-F539-C07B04BA614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79375"/>
                <a:ext cx="10515600" cy="1325563"/>
              </a:xfrm>
            </p:spPr>
            <p:txBody>
              <a:bodyPr/>
              <a:lstStyle/>
              <a:p>
                <a:r>
                  <a:rPr lang="en-US" dirty="0"/>
                  <a:t>Some prior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TC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dirty="0"/>
                  <a:t> circuit lower bounds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A9C43E2-98B5-DF81-F539-C07B04BA614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79375"/>
                <a:ext cx="10515600" cy="1325563"/>
              </a:xfrm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68D81DE-234C-2DA0-F1E8-A87CC2DFDF8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85750" y="2219325"/>
                <a:ext cx="11620499" cy="4476750"/>
              </a:xfrm>
            </p:spPr>
            <p:txBody>
              <a:bodyPr>
                <a:normAutofit fontScale="85000" lnSpcReduction="10000"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dirty="0"/>
                  <a:t>For hard functions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AC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dirty="0"/>
                  <a:t>, prior lower bounds on size of </a:t>
                </a:r>
                <a:r>
                  <a:rPr lang="en-US" dirty="0">
                    <a:solidFill>
                      <a:schemeClr val="accent1"/>
                    </a:solidFill>
                  </a:rPr>
                  <a:t>special types</a:t>
                </a:r>
                <a:r>
                  <a:rPr lang="en-US" dirty="0"/>
                  <a:t>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TC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dirty="0"/>
                  <a:t> circuits:</a:t>
                </a: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THR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∘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MOD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dirty="0"/>
                  <a:t> circuits (related to “threshold degree”) </a:t>
                </a:r>
                <a:r>
                  <a:rPr lang="en-US" sz="2000" dirty="0">
                    <a:solidFill>
                      <a:srgbClr val="C00000"/>
                    </a:solidFill>
                  </a:rPr>
                  <a:t>[Minsky, </a:t>
                </a:r>
                <a:r>
                  <a:rPr lang="en-US" sz="2000" dirty="0" err="1">
                    <a:solidFill>
                      <a:srgbClr val="C00000"/>
                    </a:solidFill>
                  </a:rPr>
                  <a:t>Papert</a:t>
                </a:r>
                <a:r>
                  <a:rPr lang="en-US" sz="2000" dirty="0">
                    <a:solidFill>
                      <a:srgbClr val="C00000"/>
                    </a:solidFill>
                  </a:rPr>
                  <a:t> 1969] [Krause, </a:t>
                </a:r>
                <a:r>
                  <a:rPr lang="en-US" sz="2000" dirty="0" err="1">
                    <a:solidFill>
                      <a:srgbClr val="C00000"/>
                    </a:solidFill>
                  </a:rPr>
                  <a:t>Pudlák</a:t>
                </a:r>
                <a:r>
                  <a:rPr lang="en-US" sz="2000" dirty="0">
                    <a:solidFill>
                      <a:srgbClr val="C00000"/>
                    </a:solidFill>
                  </a:rPr>
                  <a:t> 1997]</a:t>
                </a:r>
                <a:br>
                  <a:rPr lang="en-US" sz="2000" dirty="0">
                    <a:solidFill>
                      <a:srgbClr val="C00000"/>
                    </a:solidFill>
                  </a:rPr>
                </a:br>
                <a:r>
                  <a:rPr lang="en-US" sz="2000" dirty="0">
                    <a:solidFill>
                      <a:srgbClr val="C00000"/>
                    </a:solidFill>
                  </a:rPr>
                  <a:t>[O’Donnell, </a:t>
                </a:r>
                <a:r>
                  <a:rPr lang="en-US" sz="2000" dirty="0" err="1">
                    <a:solidFill>
                      <a:srgbClr val="C00000"/>
                    </a:solidFill>
                  </a:rPr>
                  <a:t>Servedio</a:t>
                </a:r>
                <a:r>
                  <a:rPr lang="en-US" sz="2000" dirty="0">
                    <a:solidFill>
                      <a:srgbClr val="C00000"/>
                    </a:solidFill>
                  </a:rPr>
                  <a:t> 2010] [Bun, Thaler 2015] [</a:t>
                </a:r>
                <a:r>
                  <a:rPr lang="en-US" sz="2000" dirty="0" err="1">
                    <a:solidFill>
                      <a:srgbClr val="C00000"/>
                    </a:solidFill>
                  </a:rPr>
                  <a:t>Sherstov</a:t>
                </a:r>
                <a:r>
                  <a:rPr lang="en-US" sz="2000" dirty="0">
                    <a:solidFill>
                      <a:srgbClr val="C00000"/>
                    </a:solidFill>
                  </a:rPr>
                  <a:t> 2018a] [</a:t>
                </a:r>
                <a:r>
                  <a:rPr lang="en-US" sz="2000" dirty="0" err="1">
                    <a:solidFill>
                      <a:srgbClr val="C00000"/>
                    </a:solidFill>
                  </a:rPr>
                  <a:t>Sherstov</a:t>
                </a:r>
                <a:r>
                  <a:rPr lang="en-US" sz="2000" dirty="0">
                    <a:solidFill>
                      <a:srgbClr val="C00000"/>
                    </a:solidFill>
                  </a:rPr>
                  <a:t> 2018b] [Bun, Thaler 2021] [</a:t>
                </a:r>
                <a:r>
                  <a:rPr lang="en-US" sz="2000" dirty="0" err="1">
                    <a:solidFill>
                      <a:srgbClr val="C00000"/>
                    </a:solidFill>
                  </a:rPr>
                  <a:t>Sherstov</a:t>
                </a:r>
                <a:r>
                  <a:rPr lang="en-US" sz="2000" dirty="0">
                    <a:solidFill>
                      <a:srgbClr val="C00000"/>
                    </a:solidFill>
                  </a:rPr>
                  <a:t>, Wu 2021]</a:t>
                </a:r>
                <a:endParaRPr lang="en-US" dirty="0">
                  <a:solidFill>
                    <a:srgbClr val="C00000"/>
                  </a:solidFill>
                </a:endParaRP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THR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∘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MAJ</m:t>
                    </m:r>
                  </m:oMath>
                </a14:m>
                <a:r>
                  <a:rPr lang="en-US" dirty="0"/>
                  <a:t> circuits (related to “sign rank”) </a:t>
                </a:r>
                <a:r>
                  <a:rPr lang="en-US" sz="2000" dirty="0">
                    <a:solidFill>
                      <a:srgbClr val="C00000"/>
                    </a:solidFill>
                  </a:rPr>
                  <a:t>[</a:t>
                </a:r>
                <a:r>
                  <a:rPr lang="en-US" sz="2000" dirty="0" err="1">
                    <a:solidFill>
                      <a:srgbClr val="C00000"/>
                    </a:solidFill>
                  </a:rPr>
                  <a:t>Razborov</a:t>
                </a:r>
                <a:r>
                  <a:rPr lang="en-US" sz="2000" dirty="0">
                    <a:solidFill>
                      <a:srgbClr val="C00000"/>
                    </a:solidFill>
                  </a:rPr>
                  <a:t>, </a:t>
                </a:r>
                <a:r>
                  <a:rPr lang="en-US" sz="2000" dirty="0" err="1">
                    <a:solidFill>
                      <a:srgbClr val="C00000"/>
                    </a:solidFill>
                  </a:rPr>
                  <a:t>Sherstov</a:t>
                </a:r>
                <a:r>
                  <a:rPr lang="en-US" sz="2000" dirty="0">
                    <a:solidFill>
                      <a:srgbClr val="C00000"/>
                    </a:solidFill>
                  </a:rPr>
                  <a:t> 2010] [Bun, Thaler 2016] [Bun, Thaler 2021] [</a:t>
                </a:r>
                <a:r>
                  <a:rPr lang="en-US" sz="2000" dirty="0" err="1">
                    <a:solidFill>
                      <a:srgbClr val="C00000"/>
                    </a:solidFill>
                  </a:rPr>
                  <a:t>Sherstov</a:t>
                </a:r>
                <a:r>
                  <a:rPr lang="en-US" sz="2000" dirty="0">
                    <a:solidFill>
                      <a:srgbClr val="C00000"/>
                    </a:solidFill>
                  </a:rPr>
                  <a:t>, Wu 2021]</a:t>
                </a:r>
                <a:endParaRPr lang="en-US" dirty="0">
                  <a:solidFill>
                    <a:srgbClr val="C00000"/>
                  </a:solidFill>
                </a:endParaRP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MAJ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∘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THR</m:t>
                    </m:r>
                  </m:oMath>
                </a14:m>
                <a:r>
                  <a:rPr lang="en-US" dirty="0"/>
                  <a:t> circuits </a:t>
                </a:r>
                <a:r>
                  <a:rPr lang="en-US" sz="2000" dirty="0">
                    <a:solidFill>
                      <a:srgbClr val="C00000"/>
                    </a:solidFill>
                  </a:rPr>
                  <a:t>[Bruck, </a:t>
                </a:r>
                <a:r>
                  <a:rPr lang="en-US" sz="2000" dirty="0" err="1">
                    <a:solidFill>
                      <a:srgbClr val="C00000"/>
                    </a:solidFill>
                  </a:rPr>
                  <a:t>Smolensky</a:t>
                </a:r>
                <a:r>
                  <a:rPr lang="en-US" sz="2000" dirty="0">
                    <a:solidFill>
                      <a:srgbClr val="C00000"/>
                    </a:solidFill>
                  </a:rPr>
                  <a:t> 1992] [</a:t>
                </a:r>
                <a:r>
                  <a:rPr lang="en-US" sz="2000" dirty="0" err="1">
                    <a:solidFill>
                      <a:srgbClr val="C00000"/>
                    </a:solidFill>
                  </a:rPr>
                  <a:t>Sherstov</a:t>
                </a:r>
                <a:r>
                  <a:rPr lang="en-US" sz="2000" dirty="0">
                    <a:solidFill>
                      <a:srgbClr val="C00000"/>
                    </a:solidFill>
                  </a:rPr>
                  <a:t> 2009] [</a:t>
                </a:r>
                <a:r>
                  <a:rPr lang="en-US" sz="2000" dirty="0" err="1">
                    <a:solidFill>
                      <a:srgbClr val="C00000"/>
                    </a:solidFill>
                  </a:rPr>
                  <a:t>Buhrman</a:t>
                </a:r>
                <a:r>
                  <a:rPr lang="en-US" sz="2000" dirty="0">
                    <a:solidFill>
                      <a:srgbClr val="C00000"/>
                    </a:solidFill>
                  </a:rPr>
                  <a:t>, Vereshchagin, de Wolf 2007] [</a:t>
                </a:r>
                <a:r>
                  <a:rPr lang="en-US" sz="2000" dirty="0" err="1">
                    <a:solidFill>
                      <a:srgbClr val="C00000"/>
                    </a:solidFill>
                  </a:rPr>
                  <a:t>Sherstov</a:t>
                </a:r>
                <a:r>
                  <a:rPr lang="en-US" sz="2000" dirty="0">
                    <a:solidFill>
                      <a:srgbClr val="C00000"/>
                    </a:solidFill>
                  </a:rPr>
                  <a:t> 2011]</a:t>
                </a:r>
                <a:endParaRPr lang="en-US" dirty="0">
                  <a:solidFill>
                    <a:srgbClr val="C00000"/>
                  </a:solidFill>
                </a:endParaRP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MAJ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∘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SYM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∘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AND</m:t>
                    </m:r>
                  </m:oMath>
                </a14:m>
                <a:r>
                  <a:rPr lang="en-US" dirty="0"/>
                  <a:t> circuits </a:t>
                </a:r>
                <a:r>
                  <a:rPr lang="en-US" sz="2000" dirty="0">
                    <a:solidFill>
                      <a:srgbClr val="C00000"/>
                    </a:solidFill>
                  </a:rPr>
                  <a:t>[Chattopadhyay 2007] [</a:t>
                </a:r>
                <a:r>
                  <a:rPr lang="en-US" sz="2000" dirty="0" err="1">
                    <a:solidFill>
                      <a:srgbClr val="C00000"/>
                    </a:solidFill>
                  </a:rPr>
                  <a:t>Beame</a:t>
                </a:r>
                <a:r>
                  <a:rPr lang="en-US" sz="2000" dirty="0">
                    <a:solidFill>
                      <a:srgbClr val="C00000"/>
                    </a:solidFill>
                  </a:rPr>
                  <a:t>, Huynh 2012]</a:t>
                </a:r>
                <a:endParaRPr lang="en-US" dirty="0">
                  <a:solidFill>
                    <a:srgbClr val="C00000"/>
                  </a:solidFill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en-US" dirty="0">
                    <a:solidFill>
                      <a:schemeClr val="accent1"/>
                    </a:solidFill>
                  </a:rPr>
                  <a:t>Monotone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TC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dirty="0"/>
                  <a:t> circuits </a:t>
                </a:r>
                <a:r>
                  <a:rPr lang="en-US" sz="2000" dirty="0">
                    <a:solidFill>
                      <a:srgbClr val="C00000"/>
                    </a:solidFill>
                  </a:rPr>
                  <a:t>[Yao 1989] [</a:t>
                </a:r>
                <a:r>
                  <a:rPr lang="en-US" sz="2000" dirty="0" err="1">
                    <a:solidFill>
                      <a:srgbClr val="C00000"/>
                    </a:solidFill>
                  </a:rPr>
                  <a:t>Håstad</a:t>
                </a:r>
                <a:r>
                  <a:rPr lang="en-US" sz="2000" dirty="0">
                    <a:solidFill>
                      <a:srgbClr val="C00000"/>
                    </a:solidFill>
                  </a:rPr>
                  <a:t>, Goldman 1991]</a:t>
                </a:r>
                <a:endParaRPr lang="en-US" dirty="0">
                  <a:solidFill>
                    <a:srgbClr val="C00000"/>
                  </a:solidFill>
                </a:endParaRP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THR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∘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AC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dirty="0"/>
                  <a:t> circuits </a:t>
                </a:r>
                <a:r>
                  <a:rPr lang="en-US" sz="2000" dirty="0">
                    <a:solidFill>
                      <a:srgbClr val="C00000"/>
                    </a:solidFill>
                  </a:rPr>
                  <a:t>[Krause, </a:t>
                </a:r>
                <a:r>
                  <a:rPr lang="en-US" sz="2000" dirty="0" err="1">
                    <a:solidFill>
                      <a:srgbClr val="C00000"/>
                    </a:solidFill>
                  </a:rPr>
                  <a:t>Pudlák</a:t>
                </a:r>
                <a:r>
                  <a:rPr lang="en-US" sz="2000" dirty="0">
                    <a:solidFill>
                      <a:srgbClr val="C00000"/>
                    </a:solidFill>
                  </a:rPr>
                  <a:t> 1998]</a:t>
                </a:r>
                <a:endParaRPr lang="en-US" dirty="0">
                  <a:solidFill>
                    <a:srgbClr val="C00000"/>
                  </a:solidFill>
                </a:endParaRPr>
              </a:p>
              <a:p>
                <a:pPr lvl="1">
                  <a:lnSpc>
                    <a:spcPct val="150000"/>
                  </a:lnSpc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68D81DE-234C-2DA0-F1E8-A87CC2DFDF8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85750" y="2219325"/>
                <a:ext cx="11620499" cy="4476750"/>
              </a:xfrm>
              <a:blipFill>
                <a:blip r:embed="rId3"/>
                <a:stretch>
                  <a:fillRect l="-7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FAA1EFE-183E-99D7-AA7F-EA01465DCBFA}"/>
                  </a:ext>
                </a:extLst>
              </p:cNvPr>
              <p:cNvSpPr txBox="1"/>
              <p:nvPr/>
            </p:nvSpPr>
            <p:spPr>
              <a:xfrm>
                <a:off x="285750" y="1257300"/>
                <a:ext cx="11620500" cy="9766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28600" indent="-2286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sz="2400" dirty="0"/>
                  <a:t>Theorem </a:t>
                </a:r>
                <a:r>
                  <a:rPr lang="en-US" sz="2400" dirty="0">
                    <a:solidFill>
                      <a:srgbClr val="C00000"/>
                    </a:solidFill>
                  </a:rPr>
                  <a:t>[</a:t>
                </a:r>
                <a:r>
                  <a:rPr lang="en-US" sz="2400" dirty="0" err="1">
                    <a:solidFill>
                      <a:srgbClr val="C00000"/>
                    </a:solidFill>
                  </a:rPr>
                  <a:t>Impagliazzo</a:t>
                </a:r>
                <a:r>
                  <a:rPr lang="en-US" sz="2400" dirty="0">
                    <a:solidFill>
                      <a:srgbClr val="C00000"/>
                    </a:solidFill>
                  </a:rPr>
                  <a:t>, </a:t>
                </a:r>
                <a:r>
                  <a:rPr lang="en-US" sz="2400" dirty="0" err="1">
                    <a:solidFill>
                      <a:srgbClr val="C00000"/>
                    </a:solidFill>
                  </a:rPr>
                  <a:t>Paturi</a:t>
                </a:r>
                <a:r>
                  <a:rPr lang="en-US" sz="2400" dirty="0">
                    <a:solidFill>
                      <a:srgbClr val="C00000"/>
                    </a:solidFill>
                  </a:rPr>
                  <a:t>, Saks 1997]</a:t>
                </a:r>
                <a:r>
                  <a:rPr lang="en-US" sz="2400" dirty="0"/>
                  <a:t>: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∃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Θ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</m:d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such that every depth-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sz="2400" b="0" i="0" dirty="0" smtClean="0">
                            <a:latin typeface="Cambria Math" panose="02040503050406030204" pitchFamily="18" charset="0"/>
                          </a:rPr>
                          <m:t>TC</m:t>
                        </m:r>
                      </m:e>
                      <m:sup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sz="2400" dirty="0"/>
                  <a:t> circuit computing the </a:t>
                </a:r>
                <a:r>
                  <a:rPr lang="en-US" sz="2400" dirty="0">
                    <a:solidFill>
                      <a:schemeClr val="accent1"/>
                    </a:solidFill>
                  </a:rPr>
                  <a:t>parity function</a:t>
                </a:r>
                <a:r>
                  <a:rPr lang="en-US" sz="2400" dirty="0"/>
                  <a:t> has at least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sup>
                    </m:sSup>
                  </m:oMath>
                </a14:m>
                <a:r>
                  <a:rPr lang="en-US" sz="2400" dirty="0"/>
                  <a:t> wires. Note: parity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∉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AC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sz="2400" dirty="0"/>
                  <a:t>.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FAA1EFE-183E-99D7-AA7F-EA01465DCB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750" y="1257300"/>
                <a:ext cx="11620500" cy="976678"/>
              </a:xfrm>
              <a:prstGeom prst="rect">
                <a:avLst/>
              </a:prstGeom>
              <a:blipFill>
                <a:blip r:embed="rId4"/>
                <a:stretch>
                  <a:fillRect l="-735" b="-13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80175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C43E2-98B5-DF81-F539-C07B04BA6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9375"/>
            <a:ext cx="10515600" cy="1325563"/>
          </a:xfrm>
        </p:spPr>
        <p:txBody>
          <a:bodyPr/>
          <a:lstStyle/>
          <a:p>
            <a:r>
              <a:rPr lang="en-US" dirty="0"/>
              <a:t>Lower bound for computing </a:t>
            </a:r>
            <a:r>
              <a:rPr lang="en-US" dirty="0">
                <a:solidFill>
                  <a:schemeClr val="accent1"/>
                </a:solidFill>
              </a:rPr>
              <a:t>parity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68D81DE-234C-2DA0-F1E8-A87CC2DFDF8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85750" y="2219325"/>
                <a:ext cx="11620499" cy="4476750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400" dirty="0"/>
                  <a:t>Proof by</a:t>
                </a:r>
                <a:r>
                  <a:rPr lang="en-US" sz="2400" dirty="0">
                    <a:solidFill>
                      <a:srgbClr val="C00000"/>
                    </a:solidFill>
                  </a:rPr>
                  <a:t> [Chen, Santhanam, Srinivasan 2018]</a:t>
                </a:r>
                <a:r>
                  <a:rPr lang="en-US" sz="2400" dirty="0"/>
                  <a:t>: Consider a </a:t>
                </a:r>
                <a:r>
                  <a:rPr lang="en-US" sz="2400" dirty="0">
                    <a:solidFill>
                      <a:schemeClr val="accent1"/>
                    </a:solidFill>
                  </a:rPr>
                  <a:t>random restriction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lit/>
                      </m:rPr>
                      <a:rPr lang="en-US" sz="2400" b="0" i="1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⋆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lit/>
                          </m:rPr>
                          <a:rPr lang="en-US" sz="2400" b="0" i="1" smtClean="0"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sz="2400" dirty="0">
                  <a:solidFill>
                    <a:srgbClr val="C00000"/>
                  </a:solidFill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sz="2400" dirty="0"/>
                  <a:t>They show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TC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sz="2400" dirty="0"/>
                  <a:t> circuits with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sup>
                    </m:sSup>
                  </m:oMath>
                </a14:m>
                <a:r>
                  <a:rPr lang="en-US" sz="2400" dirty="0"/>
                  <a:t> wires </a:t>
                </a:r>
                <a:r>
                  <a:rPr lang="en-US" sz="2400" dirty="0">
                    <a:solidFill>
                      <a:schemeClr val="accent1"/>
                    </a:solidFill>
                  </a:rPr>
                  <a:t>“simplify”</a:t>
                </a:r>
                <a:r>
                  <a:rPr lang="en-US" sz="2400" dirty="0"/>
                  <a:t> under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US" sz="2400" dirty="0"/>
                  <a:t> with high probability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dirty="0"/>
                  <a:t>In contrast, the parity function </a:t>
                </a:r>
                <a:r>
                  <a:rPr lang="en-US" sz="2400" dirty="0">
                    <a:solidFill>
                      <a:schemeClr val="accent1"/>
                    </a:solidFill>
                  </a:rPr>
                  <a:t>does not simplify</a:t>
                </a:r>
                <a:r>
                  <a:rPr lang="en-US" sz="2400" dirty="0"/>
                  <a:t> under restrictions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sz="2000" dirty="0"/>
                  <a:t>(Benefit over original proof:</a:t>
                </a:r>
                <a:br>
                  <a:rPr lang="en-US" sz="2000" dirty="0"/>
                </a:br>
                <a:r>
                  <a:rPr lang="en-US" sz="2000" dirty="0"/>
                  <a:t>this approach gives an</a:t>
                </a:r>
                <a:br>
                  <a:rPr lang="en-US" sz="2000" dirty="0"/>
                </a:br>
                <a:r>
                  <a:rPr lang="en-US" sz="2000" dirty="0">
                    <a:solidFill>
                      <a:schemeClr val="accent1"/>
                    </a:solidFill>
                  </a:rPr>
                  <a:t>average-case</a:t>
                </a:r>
                <a:r>
                  <a:rPr lang="en-US" sz="2000" dirty="0"/>
                  <a:t> lower bound)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68D81DE-234C-2DA0-F1E8-A87CC2DFDF8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85750" y="2219325"/>
                <a:ext cx="11620499" cy="4476750"/>
              </a:xfrm>
              <a:blipFill>
                <a:blip r:embed="rId2"/>
                <a:stretch>
                  <a:fillRect l="-7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FAA1EFE-183E-99D7-AA7F-EA01465DCBFA}"/>
                  </a:ext>
                </a:extLst>
              </p:cNvPr>
              <p:cNvSpPr txBox="1"/>
              <p:nvPr/>
            </p:nvSpPr>
            <p:spPr>
              <a:xfrm>
                <a:off x="285750" y="1257300"/>
                <a:ext cx="11620500" cy="9766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28600" indent="-2286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sz="2400" dirty="0"/>
                  <a:t>Theorem </a:t>
                </a:r>
                <a:r>
                  <a:rPr lang="en-US" sz="2400" dirty="0">
                    <a:solidFill>
                      <a:srgbClr val="C00000"/>
                    </a:solidFill>
                  </a:rPr>
                  <a:t>[</a:t>
                </a:r>
                <a:r>
                  <a:rPr lang="en-US" sz="2400" dirty="0" err="1">
                    <a:solidFill>
                      <a:srgbClr val="C00000"/>
                    </a:solidFill>
                  </a:rPr>
                  <a:t>Impagliazzo</a:t>
                </a:r>
                <a:r>
                  <a:rPr lang="en-US" sz="2400" dirty="0">
                    <a:solidFill>
                      <a:srgbClr val="C00000"/>
                    </a:solidFill>
                  </a:rPr>
                  <a:t>, </a:t>
                </a:r>
                <a:r>
                  <a:rPr lang="en-US" sz="2400" dirty="0" err="1">
                    <a:solidFill>
                      <a:srgbClr val="C00000"/>
                    </a:solidFill>
                  </a:rPr>
                  <a:t>Paturi</a:t>
                </a:r>
                <a:r>
                  <a:rPr lang="en-US" sz="2400" dirty="0">
                    <a:solidFill>
                      <a:srgbClr val="C00000"/>
                    </a:solidFill>
                  </a:rPr>
                  <a:t>, Saks 1997]</a:t>
                </a:r>
                <a:r>
                  <a:rPr lang="en-US" sz="2400" dirty="0"/>
                  <a:t>: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∃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Θ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</m:d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such that every depth-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sz="2400" b="0" i="0" dirty="0" smtClean="0">
                            <a:latin typeface="Cambria Math" panose="02040503050406030204" pitchFamily="18" charset="0"/>
                          </a:rPr>
                          <m:t>TC</m:t>
                        </m:r>
                      </m:e>
                      <m:sup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sz="2400" dirty="0"/>
                  <a:t> circuit computing the </a:t>
                </a:r>
                <a:r>
                  <a:rPr lang="en-US" sz="2400" dirty="0">
                    <a:solidFill>
                      <a:schemeClr val="accent1"/>
                    </a:solidFill>
                  </a:rPr>
                  <a:t>parity function</a:t>
                </a:r>
                <a:r>
                  <a:rPr lang="en-US" sz="2400" dirty="0"/>
                  <a:t> has at least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sup>
                    </m:sSup>
                  </m:oMath>
                </a14:m>
                <a:r>
                  <a:rPr lang="en-US" sz="2400" dirty="0"/>
                  <a:t> wires. Note: parity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∉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AC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sz="2400" dirty="0"/>
                  <a:t>.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FAA1EFE-183E-99D7-AA7F-EA01465DCB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750" y="1257300"/>
                <a:ext cx="11620500" cy="976678"/>
              </a:xfrm>
              <a:prstGeom prst="rect">
                <a:avLst/>
              </a:prstGeom>
              <a:blipFill>
                <a:blip r:embed="rId3"/>
                <a:stretch>
                  <a:fillRect l="-735" b="-13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7B2BF219-2222-7007-A14B-104FDA232E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6099" y="4072272"/>
            <a:ext cx="1545092" cy="13540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0A7BB40-B36D-A9AE-0B5D-43B54E3D19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3334" y="4083028"/>
            <a:ext cx="1606525" cy="13540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6F61D8-E05E-4ECD-E8BA-DF78E1CFE3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96346" y="4088859"/>
            <a:ext cx="1652533" cy="13924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0808971-8353-851B-7C49-43DC0984F23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2548" y="5797710"/>
            <a:ext cx="1063388" cy="10293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AF0FB8A-138A-4004-6471-44477B66EE3A}"/>
              </a:ext>
            </a:extLst>
          </p:cNvPr>
          <p:cNvSpPr txBox="1"/>
          <p:nvPr/>
        </p:nvSpPr>
        <p:spPr>
          <a:xfrm>
            <a:off x="7850048" y="5461008"/>
            <a:ext cx="962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Parity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E9E3F43-D1CF-6D5B-321A-7342B4A2513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6868" y="5828699"/>
            <a:ext cx="1063388" cy="102936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DA08CF5-5E53-8F86-E1C4-27A3B3BA3FD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6023" y="5779441"/>
            <a:ext cx="1063388" cy="102936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3E2FBBD2-F1C9-8551-E2A3-38D4199AC659}"/>
              </a:ext>
            </a:extLst>
          </p:cNvPr>
          <p:cNvGrpSpPr/>
          <p:nvPr/>
        </p:nvGrpSpPr>
        <p:grpSpPr>
          <a:xfrm>
            <a:off x="9935606" y="5104139"/>
            <a:ext cx="1240196" cy="1326290"/>
            <a:chOff x="9404537" y="5201400"/>
            <a:chExt cx="1371732" cy="1371732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5B508E5E-2D4F-24C3-2349-4BBD52D89FE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04537" y="5201400"/>
              <a:ext cx="1371732" cy="1371732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5F73206-C8FF-1874-9CD6-D0D9CD69E2C2}"/>
                </a:ext>
              </a:extLst>
            </p:cNvPr>
            <p:cNvSpPr txBox="1"/>
            <p:nvPr/>
          </p:nvSpPr>
          <p:spPr>
            <a:xfrm>
              <a:off x="9953625" y="5610027"/>
              <a:ext cx="542925" cy="1239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F62A84E-C773-B960-A2AC-273017DFC5C0}"/>
              </a:ext>
            </a:extLst>
          </p:cNvPr>
          <p:cNvGrpSpPr/>
          <p:nvPr/>
        </p:nvGrpSpPr>
        <p:grpSpPr>
          <a:xfrm>
            <a:off x="4811045" y="4518517"/>
            <a:ext cx="5160923" cy="1274953"/>
            <a:chOff x="4811045" y="4518517"/>
            <a:chExt cx="5160923" cy="1274953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1668911-5690-5E40-8F93-4A687C85FFB2}"/>
                </a:ext>
              </a:extLst>
            </p:cNvPr>
            <p:cNvSpPr/>
            <p:nvPr/>
          </p:nvSpPr>
          <p:spPr>
            <a:xfrm>
              <a:off x="7987016" y="4570210"/>
              <a:ext cx="1932163" cy="988855"/>
            </a:xfrm>
            <a:custGeom>
              <a:avLst/>
              <a:gdLst>
                <a:gd name="connsiteX0" fmla="*/ 1905000 w 1905000"/>
                <a:gd name="connsiteY0" fmla="*/ 952500 h 952500"/>
                <a:gd name="connsiteX1" fmla="*/ 238125 w 1905000"/>
                <a:gd name="connsiteY1" fmla="*/ 542925 h 952500"/>
                <a:gd name="connsiteX2" fmla="*/ 0 w 1905000"/>
                <a:gd name="connsiteY2" fmla="*/ 142875 h 952500"/>
                <a:gd name="connsiteX3" fmla="*/ 485775 w 1905000"/>
                <a:gd name="connsiteY3" fmla="*/ 0 h 952500"/>
                <a:gd name="connsiteX4" fmla="*/ 495300 w 1905000"/>
                <a:gd name="connsiteY4" fmla="*/ 361950 h 952500"/>
                <a:gd name="connsiteX0" fmla="*/ 1932163 w 1932163"/>
                <a:gd name="connsiteY0" fmla="*/ 960902 h 960902"/>
                <a:gd name="connsiteX1" fmla="*/ 265288 w 1932163"/>
                <a:gd name="connsiteY1" fmla="*/ 551327 h 960902"/>
                <a:gd name="connsiteX2" fmla="*/ 27163 w 1932163"/>
                <a:gd name="connsiteY2" fmla="*/ 151277 h 960902"/>
                <a:gd name="connsiteX3" fmla="*/ 512938 w 1932163"/>
                <a:gd name="connsiteY3" fmla="*/ 8402 h 960902"/>
                <a:gd name="connsiteX4" fmla="*/ 522463 w 1932163"/>
                <a:gd name="connsiteY4" fmla="*/ 370352 h 960902"/>
                <a:gd name="connsiteX0" fmla="*/ 1932163 w 1932163"/>
                <a:gd name="connsiteY0" fmla="*/ 960902 h 960902"/>
                <a:gd name="connsiteX1" fmla="*/ 265288 w 1932163"/>
                <a:gd name="connsiteY1" fmla="*/ 551327 h 960902"/>
                <a:gd name="connsiteX2" fmla="*/ 27163 w 1932163"/>
                <a:gd name="connsiteY2" fmla="*/ 151277 h 960902"/>
                <a:gd name="connsiteX3" fmla="*/ 512938 w 1932163"/>
                <a:gd name="connsiteY3" fmla="*/ 8402 h 960902"/>
                <a:gd name="connsiteX4" fmla="*/ 522463 w 1932163"/>
                <a:gd name="connsiteY4" fmla="*/ 370352 h 960902"/>
                <a:gd name="connsiteX0" fmla="*/ 1932163 w 1932163"/>
                <a:gd name="connsiteY0" fmla="*/ 993826 h 993826"/>
                <a:gd name="connsiteX1" fmla="*/ 265288 w 1932163"/>
                <a:gd name="connsiteY1" fmla="*/ 584251 h 993826"/>
                <a:gd name="connsiteX2" fmla="*/ 27163 w 1932163"/>
                <a:gd name="connsiteY2" fmla="*/ 184201 h 993826"/>
                <a:gd name="connsiteX3" fmla="*/ 512938 w 1932163"/>
                <a:gd name="connsiteY3" fmla="*/ 41326 h 993826"/>
                <a:gd name="connsiteX4" fmla="*/ 522463 w 1932163"/>
                <a:gd name="connsiteY4" fmla="*/ 403276 h 993826"/>
                <a:gd name="connsiteX0" fmla="*/ 1932163 w 1932163"/>
                <a:gd name="connsiteY0" fmla="*/ 988855 h 988855"/>
                <a:gd name="connsiteX1" fmla="*/ 265288 w 1932163"/>
                <a:gd name="connsiteY1" fmla="*/ 579280 h 988855"/>
                <a:gd name="connsiteX2" fmla="*/ 27163 w 1932163"/>
                <a:gd name="connsiteY2" fmla="*/ 179230 h 988855"/>
                <a:gd name="connsiteX3" fmla="*/ 512938 w 1932163"/>
                <a:gd name="connsiteY3" fmla="*/ 36355 h 988855"/>
                <a:gd name="connsiteX4" fmla="*/ 522463 w 1932163"/>
                <a:gd name="connsiteY4" fmla="*/ 398305 h 988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32163" h="988855">
                  <a:moveTo>
                    <a:pt x="1932163" y="988855"/>
                  </a:moveTo>
                  <a:cubicBezTo>
                    <a:pt x="1376538" y="852330"/>
                    <a:pt x="582788" y="714217"/>
                    <a:pt x="265288" y="579280"/>
                  </a:cubicBezTo>
                  <a:cubicBezTo>
                    <a:pt x="-52212" y="444343"/>
                    <a:pt x="-14112" y="269717"/>
                    <a:pt x="27163" y="179230"/>
                  </a:cubicBezTo>
                  <a:cubicBezTo>
                    <a:pt x="68438" y="88743"/>
                    <a:pt x="408163" y="-72342"/>
                    <a:pt x="512938" y="36355"/>
                  </a:cubicBezTo>
                  <a:cubicBezTo>
                    <a:pt x="617713" y="145052"/>
                    <a:pt x="519288" y="277655"/>
                    <a:pt x="522463" y="398305"/>
                  </a:cubicBezTo>
                </a:path>
              </a:pathLst>
            </a:custGeom>
            <a:noFill/>
            <a:ln w="76200" cap="rnd" cmpd="sng">
              <a:solidFill>
                <a:schemeClr val="tx1">
                  <a:alpha val="5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EBE08F3-2756-318F-D066-7AB8E7F5F882}"/>
                </a:ext>
              </a:extLst>
            </p:cNvPr>
            <p:cNvSpPr/>
            <p:nvPr/>
          </p:nvSpPr>
          <p:spPr>
            <a:xfrm>
              <a:off x="6375337" y="4518517"/>
              <a:ext cx="3596631" cy="1096453"/>
            </a:xfrm>
            <a:custGeom>
              <a:avLst/>
              <a:gdLst>
                <a:gd name="connsiteX0" fmla="*/ 1905000 w 1905000"/>
                <a:gd name="connsiteY0" fmla="*/ 952500 h 952500"/>
                <a:gd name="connsiteX1" fmla="*/ 238125 w 1905000"/>
                <a:gd name="connsiteY1" fmla="*/ 542925 h 952500"/>
                <a:gd name="connsiteX2" fmla="*/ 0 w 1905000"/>
                <a:gd name="connsiteY2" fmla="*/ 142875 h 952500"/>
                <a:gd name="connsiteX3" fmla="*/ 485775 w 1905000"/>
                <a:gd name="connsiteY3" fmla="*/ 0 h 952500"/>
                <a:gd name="connsiteX4" fmla="*/ 495300 w 1905000"/>
                <a:gd name="connsiteY4" fmla="*/ 361950 h 952500"/>
                <a:gd name="connsiteX0" fmla="*/ 1932163 w 1932163"/>
                <a:gd name="connsiteY0" fmla="*/ 960902 h 960902"/>
                <a:gd name="connsiteX1" fmla="*/ 265288 w 1932163"/>
                <a:gd name="connsiteY1" fmla="*/ 551327 h 960902"/>
                <a:gd name="connsiteX2" fmla="*/ 27163 w 1932163"/>
                <a:gd name="connsiteY2" fmla="*/ 151277 h 960902"/>
                <a:gd name="connsiteX3" fmla="*/ 512938 w 1932163"/>
                <a:gd name="connsiteY3" fmla="*/ 8402 h 960902"/>
                <a:gd name="connsiteX4" fmla="*/ 522463 w 1932163"/>
                <a:gd name="connsiteY4" fmla="*/ 370352 h 960902"/>
                <a:gd name="connsiteX0" fmla="*/ 1932163 w 1932163"/>
                <a:gd name="connsiteY0" fmla="*/ 960902 h 960902"/>
                <a:gd name="connsiteX1" fmla="*/ 265288 w 1932163"/>
                <a:gd name="connsiteY1" fmla="*/ 551327 h 960902"/>
                <a:gd name="connsiteX2" fmla="*/ 27163 w 1932163"/>
                <a:gd name="connsiteY2" fmla="*/ 151277 h 960902"/>
                <a:gd name="connsiteX3" fmla="*/ 512938 w 1932163"/>
                <a:gd name="connsiteY3" fmla="*/ 8402 h 960902"/>
                <a:gd name="connsiteX4" fmla="*/ 522463 w 1932163"/>
                <a:gd name="connsiteY4" fmla="*/ 370352 h 960902"/>
                <a:gd name="connsiteX0" fmla="*/ 1932163 w 1932163"/>
                <a:gd name="connsiteY0" fmla="*/ 993826 h 993826"/>
                <a:gd name="connsiteX1" fmla="*/ 265288 w 1932163"/>
                <a:gd name="connsiteY1" fmla="*/ 584251 h 993826"/>
                <a:gd name="connsiteX2" fmla="*/ 27163 w 1932163"/>
                <a:gd name="connsiteY2" fmla="*/ 184201 h 993826"/>
                <a:gd name="connsiteX3" fmla="*/ 512938 w 1932163"/>
                <a:gd name="connsiteY3" fmla="*/ 41326 h 993826"/>
                <a:gd name="connsiteX4" fmla="*/ 522463 w 1932163"/>
                <a:gd name="connsiteY4" fmla="*/ 403276 h 993826"/>
                <a:gd name="connsiteX0" fmla="*/ 1932163 w 1932163"/>
                <a:gd name="connsiteY0" fmla="*/ 988855 h 988855"/>
                <a:gd name="connsiteX1" fmla="*/ 265288 w 1932163"/>
                <a:gd name="connsiteY1" fmla="*/ 579280 h 988855"/>
                <a:gd name="connsiteX2" fmla="*/ 27163 w 1932163"/>
                <a:gd name="connsiteY2" fmla="*/ 179230 h 988855"/>
                <a:gd name="connsiteX3" fmla="*/ 512938 w 1932163"/>
                <a:gd name="connsiteY3" fmla="*/ 36355 h 988855"/>
                <a:gd name="connsiteX4" fmla="*/ 522463 w 1932163"/>
                <a:gd name="connsiteY4" fmla="*/ 398305 h 988855"/>
                <a:gd name="connsiteX0" fmla="*/ 3477792 w 3477792"/>
                <a:gd name="connsiteY0" fmla="*/ 966563 h 966563"/>
                <a:gd name="connsiteX1" fmla="*/ 1810917 w 3477792"/>
                <a:gd name="connsiteY1" fmla="*/ 556988 h 966563"/>
                <a:gd name="connsiteX2" fmla="*/ 981 w 3477792"/>
                <a:gd name="connsiteY2" fmla="*/ 121079 h 966563"/>
                <a:gd name="connsiteX3" fmla="*/ 2058567 w 3477792"/>
                <a:gd name="connsiteY3" fmla="*/ 14063 h 966563"/>
                <a:gd name="connsiteX4" fmla="*/ 2068092 w 3477792"/>
                <a:gd name="connsiteY4" fmla="*/ 376013 h 966563"/>
                <a:gd name="connsiteX0" fmla="*/ 3529049 w 3529049"/>
                <a:gd name="connsiteY0" fmla="*/ 967306 h 967306"/>
                <a:gd name="connsiteX1" fmla="*/ 864103 w 3529049"/>
                <a:gd name="connsiteY1" fmla="*/ 593590 h 967306"/>
                <a:gd name="connsiteX2" fmla="*/ 52238 w 3529049"/>
                <a:gd name="connsiteY2" fmla="*/ 121822 h 967306"/>
                <a:gd name="connsiteX3" fmla="*/ 2109824 w 3529049"/>
                <a:gd name="connsiteY3" fmla="*/ 14806 h 967306"/>
                <a:gd name="connsiteX4" fmla="*/ 2119349 w 3529049"/>
                <a:gd name="connsiteY4" fmla="*/ 376756 h 967306"/>
                <a:gd name="connsiteX0" fmla="*/ 3514782 w 3514782"/>
                <a:gd name="connsiteY0" fmla="*/ 1027728 h 1027728"/>
                <a:gd name="connsiteX1" fmla="*/ 849836 w 3514782"/>
                <a:gd name="connsiteY1" fmla="*/ 654012 h 1027728"/>
                <a:gd name="connsiteX2" fmla="*/ 37971 w 3514782"/>
                <a:gd name="connsiteY2" fmla="*/ 182244 h 1027728"/>
                <a:gd name="connsiteX3" fmla="*/ 338475 w 3514782"/>
                <a:gd name="connsiteY3" fmla="*/ 9486 h 1027728"/>
                <a:gd name="connsiteX4" fmla="*/ 2105082 w 3514782"/>
                <a:gd name="connsiteY4" fmla="*/ 437178 h 1027728"/>
                <a:gd name="connsiteX0" fmla="*/ 3614960 w 3614960"/>
                <a:gd name="connsiteY0" fmla="*/ 1025812 h 1025812"/>
                <a:gd name="connsiteX1" fmla="*/ 950014 w 3614960"/>
                <a:gd name="connsiteY1" fmla="*/ 652096 h 1025812"/>
                <a:gd name="connsiteX2" fmla="*/ 24596 w 3614960"/>
                <a:gd name="connsiteY2" fmla="*/ 198257 h 1025812"/>
                <a:gd name="connsiteX3" fmla="*/ 438653 w 3614960"/>
                <a:gd name="connsiteY3" fmla="*/ 7570 h 1025812"/>
                <a:gd name="connsiteX4" fmla="*/ 2205260 w 3614960"/>
                <a:gd name="connsiteY4" fmla="*/ 435262 h 1025812"/>
                <a:gd name="connsiteX0" fmla="*/ 3601932 w 3601932"/>
                <a:gd name="connsiteY0" fmla="*/ 1018690 h 1018690"/>
                <a:gd name="connsiteX1" fmla="*/ 936986 w 3601932"/>
                <a:gd name="connsiteY1" fmla="*/ 644974 h 1018690"/>
                <a:gd name="connsiteX2" fmla="*/ 11568 w 3601932"/>
                <a:gd name="connsiteY2" fmla="*/ 191135 h 1018690"/>
                <a:gd name="connsiteX3" fmla="*/ 425625 w 3601932"/>
                <a:gd name="connsiteY3" fmla="*/ 448 h 1018690"/>
                <a:gd name="connsiteX4" fmla="*/ 542726 w 3601932"/>
                <a:gd name="connsiteY4" fmla="*/ 236893 h 1018690"/>
                <a:gd name="connsiteX0" fmla="*/ 3613115 w 3613115"/>
                <a:gd name="connsiteY0" fmla="*/ 1060407 h 1060407"/>
                <a:gd name="connsiteX1" fmla="*/ 948169 w 3613115"/>
                <a:gd name="connsiteY1" fmla="*/ 686691 h 1060407"/>
                <a:gd name="connsiteX2" fmla="*/ 22751 w 3613115"/>
                <a:gd name="connsiteY2" fmla="*/ 232852 h 1060407"/>
                <a:gd name="connsiteX3" fmla="*/ 305325 w 3613115"/>
                <a:gd name="connsiteY3" fmla="*/ 330 h 1060407"/>
                <a:gd name="connsiteX4" fmla="*/ 553909 w 3613115"/>
                <a:gd name="connsiteY4" fmla="*/ 278610 h 1060407"/>
                <a:gd name="connsiteX0" fmla="*/ 3596115 w 3596115"/>
                <a:gd name="connsiteY0" fmla="*/ 1060247 h 1060247"/>
                <a:gd name="connsiteX1" fmla="*/ 931169 w 3596115"/>
                <a:gd name="connsiteY1" fmla="*/ 686531 h 1060247"/>
                <a:gd name="connsiteX2" fmla="*/ 23680 w 3596115"/>
                <a:gd name="connsiteY2" fmla="*/ 244645 h 1060247"/>
                <a:gd name="connsiteX3" fmla="*/ 288325 w 3596115"/>
                <a:gd name="connsiteY3" fmla="*/ 170 h 1060247"/>
                <a:gd name="connsiteX4" fmla="*/ 536909 w 3596115"/>
                <a:gd name="connsiteY4" fmla="*/ 278450 h 1060247"/>
                <a:gd name="connsiteX0" fmla="*/ 3590364 w 3590364"/>
                <a:gd name="connsiteY0" fmla="*/ 1060231 h 1060231"/>
                <a:gd name="connsiteX1" fmla="*/ 817842 w 3590364"/>
                <a:gd name="connsiteY1" fmla="*/ 596868 h 1060231"/>
                <a:gd name="connsiteX2" fmla="*/ 17929 w 3590364"/>
                <a:gd name="connsiteY2" fmla="*/ 244629 h 1060231"/>
                <a:gd name="connsiteX3" fmla="*/ 282574 w 3590364"/>
                <a:gd name="connsiteY3" fmla="*/ 154 h 1060231"/>
                <a:gd name="connsiteX4" fmla="*/ 531158 w 3590364"/>
                <a:gd name="connsiteY4" fmla="*/ 278434 h 1060231"/>
                <a:gd name="connsiteX0" fmla="*/ 3590364 w 3590364"/>
                <a:gd name="connsiteY0" fmla="*/ 1060231 h 1060231"/>
                <a:gd name="connsiteX1" fmla="*/ 817842 w 3590364"/>
                <a:gd name="connsiteY1" fmla="*/ 596868 h 1060231"/>
                <a:gd name="connsiteX2" fmla="*/ 17929 w 3590364"/>
                <a:gd name="connsiteY2" fmla="*/ 244629 h 1060231"/>
                <a:gd name="connsiteX3" fmla="*/ 282574 w 3590364"/>
                <a:gd name="connsiteY3" fmla="*/ 154 h 1060231"/>
                <a:gd name="connsiteX4" fmla="*/ 531158 w 3590364"/>
                <a:gd name="connsiteY4" fmla="*/ 278434 h 1060231"/>
                <a:gd name="connsiteX0" fmla="*/ 3586949 w 3586949"/>
                <a:gd name="connsiteY0" fmla="*/ 1096064 h 1096064"/>
                <a:gd name="connsiteX1" fmla="*/ 814427 w 3586949"/>
                <a:gd name="connsiteY1" fmla="*/ 632701 h 1096064"/>
                <a:gd name="connsiteX2" fmla="*/ 14514 w 3586949"/>
                <a:gd name="connsiteY2" fmla="*/ 280462 h 1096064"/>
                <a:gd name="connsiteX3" fmla="*/ 315018 w 3586949"/>
                <a:gd name="connsiteY3" fmla="*/ 128 h 1096064"/>
                <a:gd name="connsiteX4" fmla="*/ 527743 w 3586949"/>
                <a:gd name="connsiteY4" fmla="*/ 314267 h 1096064"/>
                <a:gd name="connsiteX0" fmla="*/ 3586398 w 3586398"/>
                <a:gd name="connsiteY0" fmla="*/ 1096160 h 1096160"/>
                <a:gd name="connsiteX1" fmla="*/ 813876 w 3586398"/>
                <a:gd name="connsiteY1" fmla="*/ 632797 h 1096160"/>
                <a:gd name="connsiteX2" fmla="*/ 13963 w 3586398"/>
                <a:gd name="connsiteY2" fmla="*/ 280558 h 1096160"/>
                <a:gd name="connsiteX3" fmla="*/ 314467 w 3586398"/>
                <a:gd name="connsiteY3" fmla="*/ 224 h 1096160"/>
                <a:gd name="connsiteX4" fmla="*/ 437545 w 3586398"/>
                <a:gd name="connsiteY4" fmla="*/ 242646 h 1096160"/>
                <a:gd name="connsiteX0" fmla="*/ 3591505 w 3591505"/>
                <a:gd name="connsiteY0" fmla="*/ 1096160 h 1096160"/>
                <a:gd name="connsiteX1" fmla="*/ 818983 w 3591505"/>
                <a:gd name="connsiteY1" fmla="*/ 632797 h 1096160"/>
                <a:gd name="connsiteX2" fmla="*/ 19070 w 3591505"/>
                <a:gd name="connsiteY2" fmla="*/ 280558 h 1096160"/>
                <a:gd name="connsiteX3" fmla="*/ 265786 w 3591505"/>
                <a:gd name="connsiteY3" fmla="*/ 224 h 1096160"/>
                <a:gd name="connsiteX4" fmla="*/ 442652 w 3591505"/>
                <a:gd name="connsiteY4" fmla="*/ 242646 h 1096160"/>
                <a:gd name="connsiteX0" fmla="*/ 3591505 w 3591505"/>
                <a:gd name="connsiteY0" fmla="*/ 1096160 h 1096160"/>
                <a:gd name="connsiteX1" fmla="*/ 818983 w 3591505"/>
                <a:gd name="connsiteY1" fmla="*/ 632797 h 1096160"/>
                <a:gd name="connsiteX2" fmla="*/ 19070 w 3591505"/>
                <a:gd name="connsiteY2" fmla="*/ 280558 h 1096160"/>
                <a:gd name="connsiteX3" fmla="*/ 265786 w 3591505"/>
                <a:gd name="connsiteY3" fmla="*/ 224 h 1096160"/>
                <a:gd name="connsiteX4" fmla="*/ 442652 w 3591505"/>
                <a:gd name="connsiteY4" fmla="*/ 242646 h 1096160"/>
                <a:gd name="connsiteX0" fmla="*/ 3591505 w 3591505"/>
                <a:gd name="connsiteY0" fmla="*/ 1096171 h 1096171"/>
                <a:gd name="connsiteX1" fmla="*/ 818983 w 3591505"/>
                <a:gd name="connsiteY1" fmla="*/ 632808 h 1096171"/>
                <a:gd name="connsiteX2" fmla="*/ 19070 w 3591505"/>
                <a:gd name="connsiteY2" fmla="*/ 280569 h 1096171"/>
                <a:gd name="connsiteX3" fmla="*/ 265786 w 3591505"/>
                <a:gd name="connsiteY3" fmla="*/ 235 h 1096171"/>
                <a:gd name="connsiteX4" fmla="*/ 442652 w 3591505"/>
                <a:gd name="connsiteY4" fmla="*/ 242657 h 1096171"/>
                <a:gd name="connsiteX0" fmla="*/ 3591505 w 3591505"/>
                <a:gd name="connsiteY0" fmla="*/ 1096171 h 1096171"/>
                <a:gd name="connsiteX1" fmla="*/ 818983 w 3591505"/>
                <a:gd name="connsiteY1" fmla="*/ 632808 h 1096171"/>
                <a:gd name="connsiteX2" fmla="*/ 19070 w 3591505"/>
                <a:gd name="connsiteY2" fmla="*/ 280569 h 1096171"/>
                <a:gd name="connsiteX3" fmla="*/ 265786 w 3591505"/>
                <a:gd name="connsiteY3" fmla="*/ 235 h 1096171"/>
                <a:gd name="connsiteX4" fmla="*/ 442652 w 3591505"/>
                <a:gd name="connsiteY4" fmla="*/ 242657 h 1096171"/>
                <a:gd name="connsiteX0" fmla="*/ 3596631 w 3596631"/>
                <a:gd name="connsiteY0" fmla="*/ 1096453 h 1096453"/>
                <a:gd name="connsiteX1" fmla="*/ 824109 w 3596631"/>
                <a:gd name="connsiteY1" fmla="*/ 633090 h 1096453"/>
                <a:gd name="connsiteX2" fmla="*/ 24196 w 3596631"/>
                <a:gd name="connsiteY2" fmla="*/ 280851 h 1096453"/>
                <a:gd name="connsiteX3" fmla="*/ 270912 w 3596631"/>
                <a:gd name="connsiteY3" fmla="*/ 517 h 1096453"/>
                <a:gd name="connsiteX4" fmla="*/ 447778 w 3596631"/>
                <a:gd name="connsiteY4" fmla="*/ 242939 h 1096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96631" h="1096453">
                  <a:moveTo>
                    <a:pt x="3596631" y="1096453"/>
                  </a:moveTo>
                  <a:cubicBezTo>
                    <a:pt x="2708316" y="971881"/>
                    <a:pt x="1419515" y="769024"/>
                    <a:pt x="824109" y="633090"/>
                  </a:cubicBezTo>
                  <a:cubicBezTo>
                    <a:pt x="228703" y="497156"/>
                    <a:pt x="116396" y="386280"/>
                    <a:pt x="24196" y="280851"/>
                  </a:cubicBezTo>
                  <a:cubicBezTo>
                    <a:pt x="-68004" y="175422"/>
                    <a:pt x="122621" y="-11094"/>
                    <a:pt x="270912" y="517"/>
                  </a:cubicBezTo>
                  <a:cubicBezTo>
                    <a:pt x="419203" y="12128"/>
                    <a:pt x="552179" y="116313"/>
                    <a:pt x="447778" y="242939"/>
                  </a:cubicBezTo>
                </a:path>
              </a:pathLst>
            </a:custGeom>
            <a:noFill/>
            <a:ln w="76200" cap="rnd" cmpd="sng">
              <a:solidFill>
                <a:schemeClr val="tx1">
                  <a:alpha val="5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DBF4EA14-3E7A-3270-937B-89FEC9EDD3EF}"/>
                </a:ext>
              </a:extLst>
            </p:cNvPr>
            <p:cNvSpPr/>
            <p:nvPr/>
          </p:nvSpPr>
          <p:spPr>
            <a:xfrm>
              <a:off x="4811045" y="4542278"/>
              <a:ext cx="5132584" cy="1078523"/>
            </a:xfrm>
            <a:custGeom>
              <a:avLst/>
              <a:gdLst>
                <a:gd name="connsiteX0" fmla="*/ 1905000 w 1905000"/>
                <a:gd name="connsiteY0" fmla="*/ 952500 h 952500"/>
                <a:gd name="connsiteX1" fmla="*/ 238125 w 1905000"/>
                <a:gd name="connsiteY1" fmla="*/ 542925 h 952500"/>
                <a:gd name="connsiteX2" fmla="*/ 0 w 1905000"/>
                <a:gd name="connsiteY2" fmla="*/ 142875 h 952500"/>
                <a:gd name="connsiteX3" fmla="*/ 485775 w 1905000"/>
                <a:gd name="connsiteY3" fmla="*/ 0 h 952500"/>
                <a:gd name="connsiteX4" fmla="*/ 495300 w 1905000"/>
                <a:gd name="connsiteY4" fmla="*/ 361950 h 952500"/>
                <a:gd name="connsiteX0" fmla="*/ 1932163 w 1932163"/>
                <a:gd name="connsiteY0" fmla="*/ 960902 h 960902"/>
                <a:gd name="connsiteX1" fmla="*/ 265288 w 1932163"/>
                <a:gd name="connsiteY1" fmla="*/ 551327 h 960902"/>
                <a:gd name="connsiteX2" fmla="*/ 27163 w 1932163"/>
                <a:gd name="connsiteY2" fmla="*/ 151277 h 960902"/>
                <a:gd name="connsiteX3" fmla="*/ 512938 w 1932163"/>
                <a:gd name="connsiteY3" fmla="*/ 8402 h 960902"/>
                <a:gd name="connsiteX4" fmla="*/ 522463 w 1932163"/>
                <a:gd name="connsiteY4" fmla="*/ 370352 h 960902"/>
                <a:gd name="connsiteX0" fmla="*/ 1932163 w 1932163"/>
                <a:gd name="connsiteY0" fmla="*/ 960902 h 960902"/>
                <a:gd name="connsiteX1" fmla="*/ 265288 w 1932163"/>
                <a:gd name="connsiteY1" fmla="*/ 551327 h 960902"/>
                <a:gd name="connsiteX2" fmla="*/ 27163 w 1932163"/>
                <a:gd name="connsiteY2" fmla="*/ 151277 h 960902"/>
                <a:gd name="connsiteX3" fmla="*/ 512938 w 1932163"/>
                <a:gd name="connsiteY3" fmla="*/ 8402 h 960902"/>
                <a:gd name="connsiteX4" fmla="*/ 522463 w 1932163"/>
                <a:gd name="connsiteY4" fmla="*/ 370352 h 960902"/>
                <a:gd name="connsiteX0" fmla="*/ 1932163 w 1932163"/>
                <a:gd name="connsiteY0" fmla="*/ 993826 h 993826"/>
                <a:gd name="connsiteX1" fmla="*/ 265288 w 1932163"/>
                <a:gd name="connsiteY1" fmla="*/ 584251 h 993826"/>
                <a:gd name="connsiteX2" fmla="*/ 27163 w 1932163"/>
                <a:gd name="connsiteY2" fmla="*/ 184201 h 993826"/>
                <a:gd name="connsiteX3" fmla="*/ 512938 w 1932163"/>
                <a:gd name="connsiteY3" fmla="*/ 41326 h 993826"/>
                <a:gd name="connsiteX4" fmla="*/ 522463 w 1932163"/>
                <a:gd name="connsiteY4" fmla="*/ 403276 h 993826"/>
                <a:gd name="connsiteX0" fmla="*/ 1932163 w 1932163"/>
                <a:gd name="connsiteY0" fmla="*/ 988855 h 988855"/>
                <a:gd name="connsiteX1" fmla="*/ 265288 w 1932163"/>
                <a:gd name="connsiteY1" fmla="*/ 579280 h 988855"/>
                <a:gd name="connsiteX2" fmla="*/ 27163 w 1932163"/>
                <a:gd name="connsiteY2" fmla="*/ 179230 h 988855"/>
                <a:gd name="connsiteX3" fmla="*/ 512938 w 1932163"/>
                <a:gd name="connsiteY3" fmla="*/ 36355 h 988855"/>
                <a:gd name="connsiteX4" fmla="*/ 522463 w 1932163"/>
                <a:gd name="connsiteY4" fmla="*/ 398305 h 988855"/>
                <a:gd name="connsiteX0" fmla="*/ 3477792 w 3477792"/>
                <a:gd name="connsiteY0" fmla="*/ 966563 h 966563"/>
                <a:gd name="connsiteX1" fmla="*/ 1810917 w 3477792"/>
                <a:gd name="connsiteY1" fmla="*/ 556988 h 966563"/>
                <a:gd name="connsiteX2" fmla="*/ 981 w 3477792"/>
                <a:gd name="connsiteY2" fmla="*/ 121079 h 966563"/>
                <a:gd name="connsiteX3" fmla="*/ 2058567 w 3477792"/>
                <a:gd name="connsiteY3" fmla="*/ 14063 h 966563"/>
                <a:gd name="connsiteX4" fmla="*/ 2068092 w 3477792"/>
                <a:gd name="connsiteY4" fmla="*/ 376013 h 966563"/>
                <a:gd name="connsiteX0" fmla="*/ 3529049 w 3529049"/>
                <a:gd name="connsiteY0" fmla="*/ 967306 h 967306"/>
                <a:gd name="connsiteX1" fmla="*/ 864103 w 3529049"/>
                <a:gd name="connsiteY1" fmla="*/ 593590 h 967306"/>
                <a:gd name="connsiteX2" fmla="*/ 52238 w 3529049"/>
                <a:gd name="connsiteY2" fmla="*/ 121822 h 967306"/>
                <a:gd name="connsiteX3" fmla="*/ 2109824 w 3529049"/>
                <a:gd name="connsiteY3" fmla="*/ 14806 h 967306"/>
                <a:gd name="connsiteX4" fmla="*/ 2119349 w 3529049"/>
                <a:gd name="connsiteY4" fmla="*/ 376756 h 967306"/>
                <a:gd name="connsiteX0" fmla="*/ 3514782 w 3514782"/>
                <a:gd name="connsiteY0" fmla="*/ 1027728 h 1027728"/>
                <a:gd name="connsiteX1" fmla="*/ 849836 w 3514782"/>
                <a:gd name="connsiteY1" fmla="*/ 654012 h 1027728"/>
                <a:gd name="connsiteX2" fmla="*/ 37971 w 3514782"/>
                <a:gd name="connsiteY2" fmla="*/ 182244 h 1027728"/>
                <a:gd name="connsiteX3" fmla="*/ 338475 w 3514782"/>
                <a:gd name="connsiteY3" fmla="*/ 9486 h 1027728"/>
                <a:gd name="connsiteX4" fmla="*/ 2105082 w 3514782"/>
                <a:gd name="connsiteY4" fmla="*/ 437178 h 1027728"/>
                <a:gd name="connsiteX0" fmla="*/ 3614960 w 3614960"/>
                <a:gd name="connsiteY0" fmla="*/ 1025812 h 1025812"/>
                <a:gd name="connsiteX1" fmla="*/ 950014 w 3614960"/>
                <a:gd name="connsiteY1" fmla="*/ 652096 h 1025812"/>
                <a:gd name="connsiteX2" fmla="*/ 24596 w 3614960"/>
                <a:gd name="connsiteY2" fmla="*/ 198257 h 1025812"/>
                <a:gd name="connsiteX3" fmla="*/ 438653 w 3614960"/>
                <a:gd name="connsiteY3" fmla="*/ 7570 h 1025812"/>
                <a:gd name="connsiteX4" fmla="*/ 2205260 w 3614960"/>
                <a:gd name="connsiteY4" fmla="*/ 435262 h 1025812"/>
                <a:gd name="connsiteX0" fmla="*/ 3601932 w 3601932"/>
                <a:gd name="connsiteY0" fmla="*/ 1018690 h 1018690"/>
                <a:gd name="connsiteX1" fmla="*/ 936986 w 3601932"/>
                <a:gd name="connsiteY1" fmla="*/ 644974 h 1018690"/>
                <a:gd name="connsiteX2" fmla="*/ 11568 w 3601932"/>
                <a:gd name="connsiteY2" fmla="*/ 191135 h 1018690"/>
                <a:gd name="connsiteX3" fmla="*/ 425625 w 3601932"/>
                <a:gd name="connsiteY3" fmla="*/ 448 h 1018690"/>
                <a:gd name="connsiteX4" fmla="*/ 542726 w 3601932"/>
                <a:gd name="connsiteY4" fmla="*/ 236893 h 1018690"/>
                <a:gd name="connsiteX0" fmla="*/ 3613115 w 3613115"/>
                <a:gd name="connsiteY0" fmla="*/ 1060407 h 1060407"/>
                <a:gd name="connsiteX1" fmla="*/ 948169 w 3613115"/>
                <a:gd name="connsiteY1" fmla="*/ 686691 h 1060407"/>
                <a:gd name="connsiteX2" fmla="*/ 22751 w 3613115"/>
                <a:gd name="connsiteY2" fmla="*/ 232852 h 1060407"/>
                <a:gd name="connsiteX3" fmla="*/ 305325 w 3613115"/>
                <a:gd name="connsiteY3" fmla="*/ 330 h 1060407"/>
                <a:gd name="connsiteX4" fmla="*/ 553909 w 3613115"/>
                <a:gd name="connsiteY4" fmla="*/ 278610 h 1060407"/>
                <a:gd name="connsiteX0" fmla="*/ 3596115 w 3596115"/>
                <a:gd name="connsiteY0" fmla="*/ 1060247 h 1060247"/>
                <a:gd name="connsiteX1" fmla="*/ 931169 w 3596115"/>
                <a:gd name="connsiteY1" fmla="*/ 686531 h 1060247"/>
                <a:gd name="connsiteX2" fmla="*/ 23680 w 3596115"/>
                <a:gd name="connsiteY2" fmla="*/ 244645 h 1060247"/>
                <a:gd name="connsiteX3" fmla="*/ 288325 w 3596115"/>
                <a:gd name="connsiteY3" fmla="*/ 170 h 1060247"/>
                <a:gd name="connsiteX4" fmla="*/ 536909 w 3596115"/>
                <a:gd name="connsiteY4" fmla="*/ 278450 h 1060247"/>
                <a:gd name="connsiteX0" fmla="*/ 3590364 w 3590364"/>
                <a:gd name="connsiteY0" fmla="*/ 1060231 h 1060231"/>
                <a:gd name="connsiteX1" fmla="*/ 817842 w 3590364"/>
                <a:gd name="connsiteY1" fmla="*/ 596868 h 1060231"/>
                <a:gd name="connsiteX2" fmla="*/ 17929 w 3590364"/>
                <a:gd name="connsiteY2" fmla="*/ 244629 h 1060231"/>
                <a:gd name="connsiteX3" fmla="*/ 282574 w 3590364"/>
                <a:gd name="connsiteY3" fmla="*/ 154 h 1060231"/>
                <a:gd name="connsiteX4" fmla="*/ 531158 w 3590364"/>
                <a:gd name="connsiteY4" fmla="*/ 278434 h 1060231"/>
                <a:gd name="connsiteX0" fmla="*/ 3590364 w 3590364"/>
                <a:gd name="connsiteY0" fmla="*/ 1060231 h 1060231"/>
                <a:gd name="connsiteX1" fmla="*/ 817842 w 3590364"/>
                <a:gd name="connsiteY1" fmla="*/ 596868 h 1060231"/>
                <a:gd name="connsiteX2" fmla="*/ 17929 w 3590364"/>
                <a:gd name="connsiteY2" fmla="*/ 244629 h 1060231"/>
                <a:gd name="connsiteX3" fmla="*/ 282574 w 3590364"/>
                <a:gd name="connsiteY3" fmla="*/ 154 h 1060231"/>
                <a:gd name="connsiteX4" fmla="*/ 531158 w 3590364"/>
                <a:gd name="connsiteY4" fmla="*/ 278434 h 1060231"/>
                <a:gd name="connsiteX0" fmla="*/ 3586949 w 3586949"/>
                <a:gd name="connsiteY0" fmla="*/ 1096064 h 1096064"/>
                <a:gd name="connsiteX1" fmla="*/ 814427 w 3586949"/>
                <a:gd name="connsiteY1" fmla="*/ 632701 h 1096064"/>
                <a:gd name="connsiteX2" fmla="*/ 14514 w 3586949"/>
                <a:gd name="connsiteY2" fmla="*/ 280462 h 1096064"/>
                <a:gd name="connsiteX3" fmla="*/ 315018 w 3586949"/>
                <a:gd name="connsiteY3" fmla="*/ 128 h 1096064"/>
                <a:gd name="connsiteX4" fmla="*/ 527743 w 3586949"/>
                <a:gd name="connsiteY4" fmla="*/ 314267 h 1096064"/>
                <a:gd name="connsiteX0" fmla="*/ 3586398 w 3586398"/>
                <a:gd name="connsiteY0" fmla="*/ 1096160 h 1096160"/>
                <a:gd name="connsiteX1" fmla="*/ 813876 w 3586398"/>
                <a:gd name="connsiteY1" fmla="*/ 632797 h 1096160"/>
                <a:gd name="connsiteX2" fmla="*/ 13963 w 3586398"/>
                <a:gd name="connsiteY2" fmla="*/ 280558 h 1096160"/>
                <a:gd name="connsiteX3" fmla="*/ 314467 w 3586398"/>
                <a:gd name="connsiteY3" fmla="*/ 224 h 1096160"/>
                <a:gd name="connsiteX4" fmla="*/ 437545 w 3586398"/>
                <a:gd name="connsiteY4" fmla="*/ 242646 h 1096160"/>
                <a:gd name="connsiteX0" fmla="*/ 3591505 w 3591505"/>
                <a:gd name="connsiteY0" fmla="*/ 1096160 h 1096160"/>
                <a:gd name="connsiteX1" fmla="*/ 818983 w 3591505"/>
                <a:gd name="connsiteY1" fmla="*/ 632797 h 1096160"/>
                <a:gd name="connsiteX2" fmla="*/ 19070 w 3591505"/>
                <a:gd name="connsiteY2" fmla="*/ 280558 h 1096160"/>
                <a:gd name="connsiteX3" fmla="*/ 265786 w 3591505"/>
                <a:gd name="connsiteY3" fmla="*/ 224 h 1096160"/>
                <a:gd name="connsiteX4" fmla="*/ 442652 w 3591505"/>
                <a:gd name="connsiteY4" fmla="*/ 242646 h 1096160"/>
                <a:gd name="connsiteX0" fmla="*/ 3591505 w 3591505"/>
                <a:gd name="connsiteY0" fmla="*/ 1096160 h 1096160"/>
                <a:gd name="connsiteX1" fmla="*/ 818983 w 3591505"/>
                <a:gd name="connsiteY1" fmla="*/ 632797 h 1096160"/>
                <a:gd name="connsiteX2" fmla="*/ 19070 w 3591505"/>
                <a:gd name="connsiteY2" fmla="*/ 280558 h 1096160"/>
                <a:gd name="connsiteX3" fmla="*/ 265786 w 3591505"/>
                <a:gd name="connsiteY3" fmla="*/ 224 h 1096160"/>
                <a:gd name="connsiteX4" fmla="*/ 442652 w 3591505"/>
                <a:gd name="connsiteY4" fmla="*/ 242646 h 1096160"/>
                <a:gd name="connsiteX0" fmla="*/ 3591505 w 3591505"/>
                <a:gd name="connsiteY0" fmla="*/ 1096171 h 1096171"/>
                <a:gd name="connsiteX1" fmla="*/ 818983 w 3591505"/>
                <a:gd name="connsiteY1" fmla="*/ 632808 h 1096171"/>
                <a:gd name="connsiteX2" fmla="*/ 19070 w 3591505"/>
                <a:gd name="connsiteY2" fmla="*/ 280569 h 1096171"/>
                <a:gd name="connsiteX3" fmla="*/ 265786 w 3591505"/>
                <a:gd name="connsiteY3" fmla="*/ 235 h 1096171"/>
                <a:gd name="connsiteX4" fmla="*/ 442652 w 3591505"/>
                <a:gd name="connsiteY4" fmla="*/ 242657 h 1096171"/>
                <a:gd name="connsiteX0" fmla="*/ 3591505 w 3591505"/>
                <a:gd name="connsiteY0" fmla="*/ 1096171 h 1096171"/>
                <a:gd name="connsiteX1" fmla="*/ 818983 w 3591505"/>
                <a:gd name="connsiteY1" fmla="*/ 632808 h 1096171"/>
                <a:gd name="connsiteX2" fmla="*/ 19070 w 3591505"/>
                <a:gd name="connsiteY2" fmla="*/ 280569 h 1096171"/>
                <a:gd name="connsiteX3" fmla="*/ 265786 w 3591505"/>
                <a:gd name="connsiteY3" fmla="*/ 235 h 1096171"/>
                <a:gd name="connsiteX4" fmla="*/ 442652 w 3591505"/>
                <a:gd name="connsiteY4" fmla="*/ 242657 h 1096171"/>
                <a:gd name="connsiteX0" fmla="*/ 3596631 w 3596631"/>
                <a:gd name="connsiteY0" fmla="*/ 1096453 h 1096453"/>
                <a:gd name="connsiteX1" fmla="*/ 824109 w 3596631"/>
                <a:gd name="connsiteY1" fmla="*/ 633090 h 1096453"/>
                <a:gd name="connsiteX2" fmla="*/ 24196 w 3596631"/>
                <a:gd name="connsiteY2" fmla="*/ 280851 h 1096453"/>
                <a:gd name="connsiteX3" fmla="*/ 270912 w 3596631"/>
                <a:gd name="connsiteY3" fmla="*/ 517 h 1096453"/>
                <a:gd name="connsiteX4" fmla="*/ 447778 w 3596631"/>
                <a:gd name="connsiteY4" fmla="*/ 242939 h 1096453"/>
                <a:gd name="connsiteX0" fmla="*/ 5156490 w 5156490"/>
                <a:gd name="connsiteY0" fmla="*/ 1102429 h 1102429"/>
                <a:gd name="connsiteX1" fmla="*/ 824109 w 5156490"/>
                <a:gd name="connsiteY1" fmla="*/ 633090 h 1102429"/>
                <a:gd name="connsiteX2" fmla="*/ 24196 w 5156490"/>
                <a:gd name="connsiteY2" fmla="*/ 280851 h 1102429"/>
                <a:gd name="connsiteX3" fmla="*/ 270912 w 5156490"/>
                <a:gd name="connsiteY3" fmla="*/ 517 h 1102429"/>
                <a:gd name="connsiteX4" fmla="*/ 447778 w 5156490"/>
                <a:gd name="connsiteY4" fmla="*/ 242939 h 1102429"/>
                <a:gd name="connsiteX0" fmla="*/ 5132584 w 5132584"/>
                <a:gd name="connsiteY0" fmla="*/ 1078523 h 1078523"/>
                <a:gd name="connsiteX1" fmla="*/ 824109 w 5132584"/>
                <a:gd name="connsiteY1" fmla="*/ 633090 h 1078523"/>
                <a:gd name="connsiteX2" fmla="*/ 24196 w 5132584"/>
                <a:gd name="connsiteY2" fmla="*/ 280851 h 1078523"/>
                <a:gd name="connsiteX3" fmla="*/ 270912 w 5132584"/>
                <a:gd name="connsiteY3" fmla="*/ 517 h 1078523"/>
                <a:gd name="connsiteX4" fmla="*/ 447778 w 5132584"/>
                <a:gd name="connsiteY4" fmla="*/ 242939 h 1078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32584" h="1078523">
                  <a:moveTo>
                    <a:pt x="5132584" y="1078523"/>
                  </a:moveTo>
                  <a:cubicBezTo>
                    <a:pt x="4244269" y="953951"/>
                    <a:pt x="1675507" y="766035"/>
                    <a:pt x="824109" y="633090"/>
                  </a:cubicBezTo>
                  <a:cubicBezTo>
                    <a:pt x="-27289" y="500145"/>
                    <a:pt x="116396" y="386280"/>
                    <a:pt x="24196" y="280851"/>
                  </a:cubicBezTo>
                  <a:cubicBezTo>
                    <a:pt x="-68004" y="175422"/>
                    <a:pt x="122621" y="-11094"/>
                    <a:pt x="270912" y="517"/>
                  </a:cubicBezTo>
                  <a:cubicBezTo>
                    <a:pt x="419203" y="12128"/>
                    <a:pt x="552179" y="116313"/>
                    <a:pt x="447778" y="242939"/>
                  </a:cubicBezTo>
                </a:path>
              </a:pathLst>
            </a:custGeom>
            <a:noFill/>
            <a:ln w="76200" cap="rnd" cmpd="sng">
              <a:solidFill>
                <a:schemeClr val="tx1">
                  <a:alpha val="5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3C811132-387D-729C-BC5A-8F5FB8064E37}"/>
                </a:ext>
              </a:extLst>
            </p:cNvPr>
            <p:cNvSpPr/>
            <p:nvPr/>
          </p:nvSpPr>
          <p:spPr>
            <a:xfrm>
              <a:off x="7429859" y="5254801"/>
              <a:ext cx="2460109" cy="538669"/>
            </a:xfrm>
            <a:custGeom>
              <a:avLst/>
              <a:gdLst>
                <a:gd name="connsiteX0" fmla="*/ 1905000 w 1905000"/>
                <a:gd name="connsiteY0" fmla="*/ 952500 h 952500"/>
                <a:gd name="connsiteX1" fmla="*/ 238125 w 1905000"/>
                <a:gd name="connsiteY1" fmla="*/ 542925 h 952500"/>
                <a:gd name="connsiteX2" fmla="*/ 0 w 1905000"/>
                <a:gd name="connsiteY2" fmla="*/ 142875 h 952500"/>
                <a:gd name="connsiteX3" fmla="*/ 485775 w 1905000"/>
                <a:gd name="connsiteY3" fmla="*/ 0 h 952500"/>
                <a:gd name="connsiteX4" fmla="*/ 495300 w 1905000"/>
                <a:gd name="connsiteY4" fmla="*/ 361950 h 952500"/>
                <a:gd name="connsiteX0" fmla="*/ 1932163 w 1932163"/>
                <a:gd name="connsiteY0" fmla="*/ 960902 h 960902"/>
                <a:gd name="connsiteX1" fmla="*/ 265288 w 1932163"/>
                <a:gd name="connsiteY1" fmla="*/ 551327 h 960902"/>
                <a:gd name="connsiteX2" fmla="*/ 27163 w 1932163"/>
                <a:gd name="connsiteY2" fmla="*/ 151277 h 960902"/>
                <a:gd name="connsiteX3" fmla="*/ 512938 w 1932163"/>
                <a:gd name="connsiteY3" fmla="*/ 8402 h 960902"/>
                <a:gd name="connsiteX4" fmla="*/ 522463 w 1932163"/>
                <a:gd name="connsiteY4" fmla="*/ 370352 h 960902"/>
                <a:gd name="connsiteX0" fmla="*/ 1932163 w 1932163"/>
                <a:gd name="connsiteY0" fmla="*/ 960902 h 960902"/>
                <a:gd name="connsiteX1" fmla="*/ 265288 w 1932163"/>
                <a:gd name="connsiteY1" fmla="*/ 551327 h 960902"/>
                <a:gd name="connsiteX2" fmla="*/ 27163 w 1932163"/>
                <a:gd name="connsiteY2" fmla="*/ 151277 h 960902"/>
                <a:gd name="connsiteX3" fmla="*/ 512938 w 1932163"/>
                <a:gd name="connsiteY3" fmla="*/ 8402 h 960902"/>
                <a:gd name="connsiteX4" fmla="*/ 522463 w 1932163"/>
                <a:gd name="connsiteY4" fmla="*/ 370352 h 960902"/>
                <a:gd name="connsiteX0" fmla="*/ 1932163 w 1932163"/>
                <a:gd name="connsiteY0" fmla="*/ 993826 h 993826"/>
                <a:gd name="connsiteX1" fmla="*/ 265288 w 1932163"/>
                <a:gd name="connsiteY1" fmla="*/ 584251 h 993826"/>
                <a:gd name="connsiteX2" fmla="*/ 27163 w 1932163"/>
                <a:gd name="connsiteY2" fmla="*/ 184201 h 993826"/>
                <a:gd name="connsiteX3" fmla="*/ 512938 w 1932163"/>
                <a:gd name="connsiteY3" fmla="*/ 41326 h 993826"/>
                <a:gd name="connsiteX4" fmla="*/ 522463 w 1932163"/>
                <a:gd name="connsiteY4" fmla="*/ 403276 h 993826"/>
                <a:gd name="connsiteX0" fmla="*/ 1932163 w 1932163"/>
                <a:gd name="connsiteY0" fmla="*/ 988855 h 988855"/>
                <a:gd name="connsiteX1" fmla="*/ 265288 w 1932163"/>
                <a:gd name="connsiteY1" fmla="*/ 579280 h 988855"/>
                <a:gd name="connsiteX2" fmla="*/ 27163 w 1932163"/>
                <a:gd name="connsiteY2" fmla="*/ 179230 h 988855"/>
                <a:gd name="connsiteX3" fmla="*/ 512938 w 1932163"/>
                <a:gd name="connsiteY3" fmla="*/ 36355 h 988855"/>
                <a:gd name="connsiteX4" fmla="*/ 522463 w 1932163"/>
                <a:gd name="connsiteY4" fmla="*/ 398305 h 988855"/>
                <a:gd name="connsiteX0" fmla="*/ 2156212 w 2156212"/>
                <a:gd name="connsiteY0" fmla="*/ 952506 h 952506"/>
                <a:gd name="connsiteX1" fmla="*/ 489337 w 2156212"/>
                <a:gd name="connsiteY1" fmla="*/ 542931 h 952506"/>
                <a:gd name="connsiteX2" fmla="*/ 6176 w 2156212"/>
                <a:gd name="connsiteY2" fmla="*/ 369987 h 952506"/>
                <a:gd name="connsiteX3" fmla="*/ 736987 w 2156212"/>
                <a:gd name="connsiteY3" fmla="*/ 6 h 952506"/>
                <a:gd name="connsiteX4" fmla="*/ 746512 w 2156212"/>
                <a:gd name="connsiteY4" fmla="*/ 361956 h 952506"/>
                <a:gd name="connsiteX0" fmla="*/ 2301160 w 2301160"/>
                <a:gd name="connsiteY0" fmla="*/ 606864 h 606864"/>
                <a:gd name="connsiteX1" fmla="*/ 634285 w 2301160"/>
                <a:gd name="connsiteY1" fmla="*/ 197289 h 606864"/>
                <a:gd name="connsiteX2" fmla="*/ 151124 w 2301160"/>
                <a:gd name="connsiteY2" fmla="*/ 24345 h 606864"/>
                <a:gd name="connsiteX3" fmla="*/ 51206 w 2301160"/>
                <a:gd name="connsiteY3" fmla="*/ 485093 h 606864"/>
                <a:gd name="connsiteX4" fmla="*/ 891460 w 2301160"/>
                <a:gd name="connsiteY4" fmla="*/ 16314 h 606864"/>
                <a:gd name="connsiteX0" fmla="*/ 2263924 w 2263924"/>
                <a:gd name="connsiteY0" fmla="*/ 593183 h 593183"/>
                <a:gd name="connsiteX1" fmla="*/ 597049 w 2263924"/>
                <a:gd name="connsiteY1" fmla="*/ 183608 h 593183"/>
                <a:gd name="connsiteX2" fmla="*/ 113888 w 2263924"/>
                <a:gd name="connsiteY2" fmla="*/ 10664 h 593183"/>
                <a:gd name="connsiteX3" fmla="*/ 13970 w 2263924"/>
                <a:gd name="connsiteY3" fmla="*/ 471412 h 593183"/>
                <a:gd name="connsiteX4" fmla="*/ 340247 w 2263924"/>
                <a:gd name="connsiteY4" fmla="*/ 415009 h 593183"/>
                <a:gd name="connsiteX0" fmla="*/ 2263924 w 2263924"/>
                <a:gd name="connsiteY0" fmla="*/ 593183 h 593183"/>
                <a:gd name="connsiteX1" fmla="*/ 597049 w 2263924"/>
                <a:gd name="connsiteY1" fmla="*/ 183608 h 593183"/>
                <a:gd name="connsiteX2" fmla="*/ 113888 w 2263924"/>
                <a:gd name="connsiteY2" fmla="*/ 10664 h 593183"/>
                <a:gd name="connsiteX3" fmla="*/ 13970 w 2263924"/>
                <a:gd name="connsiteY3" fmla="*/ 471412 h 593183"/>
                <a:gd name="connsiteX4" fmla="*/ 340247 w 2263924"/>
                <a:gd name="connsiteY4" fmla="*/ 415009 h 593183"/>
                <a:gd name="connsiteX0" fmla="*/ 2263924 w 2263924"/>
                <a:gd name="connsiteY0" fmla="*/ 593183 h 593183"/>
                <a:gd name="connsiteX1" fmla="*/ 597049 w 2263924"/>
                <a:gd name="connsiteY1" fmla="*/ 183608 h 593183"/>
                <a:gd name="connsiteX2" fmla="*/ 113888 w 2263924"/>
                <a:gd name="connsiteY2" fmla="*/ 10664 h 593183"/>
                <a:gd name="connsiteX3" fmla="*/ 13970 w 2263924"/>
                <a:gd name="connsiteY3" fmla="*/ 471412 h 593183"/>
                <a:gd name="connsiteX4" fmla="*/ 340247 w 2263924"/>
                <a:gd name="connsiteY4" fmla="*/ 415009 h 593183"/>
                <a:gd name="connsiteX0" fmla="*/ 2273196 w 2273196"/>
                <a:gd name="connsiteY0" fmla="*/ 597262 h 597262"/>
                <a:gd name="connsiteX1" fmla="*/ 606321 w 2273196"/>
                <a:gd name="connsiteY1" fmla="*/ 187687 h 597262"/>
                <a:gd name="connsiteX2" fmla="*/ 123160 w 2273196"/>
                <a:gd name="connsiteY2" fmla="*/ 14743 h 597262"/>
                <a:gd name="connsiteX3" fmla="*/ 23242 w 2273196"/>
                <a:gd name="connsiteY3" fmla="*/ 475491 h 597262"/>
                <a:gd name="connsiteX4" fmla="*/ 349519 w 2273196"/>
                <a:gd name="connsiteY4" fmla="*/ 419088 h 597262"/>
                <a:gd name="connsiteX0" fmla="*/ 2295420 w 2295420"/>
                <a:gd name="connsiteY0" fmla="*/ 564163 h 564163"/>
                <a:gd name="connsiteX1" fmla="*/ 628545 w 2295420"/>
                <a:gd name="connsiteY1" fmla="*/ 154588 h 564163"/>
                <a:gd name="connsiteX2" fmla="*/ 97572 w 2295420"/>
                <a:gd name="connsiteY2" fmla="*/ 17503 h 564163"/>
                <a:gd name="connsiteX3" fmla="*/ 45466 w 2295420"/>
                <a:gd name="connsiteY3" fmla="*/ 442392 h 564163"/>
                <a:gd name="connsiteX4" fmla="*/ 371743 w 2295420"/>
                <a:gd name="connsiteY4" fmla="*/ 385989 h 564163"/>
                <a:gd name="connsiteX0" fmla="*/ 2279345 w 2279345"/>
                <a:gd name="connsiteY0" fmla="*/ 591468 h 591468"/>
                <a:gd name="connsiteX1" fmla="*/ 612470 w 2279345"/>
                <a:gd name="connsiteY1" fmla="*/ 74316 h 591468"/>
                <a:gd name="connsiteX2" fmla="*/ 81497 w 2279345"/>
                <a:gd name="connsiteY2" fmla="*/ 44808 h 591468"/>
                <a:gd name="connsiteX3" fmla="*/ 29391 w 2279345"/>
                <a:gd name="connsiteY3" fmla="*/ 469697 h 591468"/>
                <a:gd name="connsiteX4" fmla="*/ 355668 w 2279345"/>
                <a:gd name="connsiteY4" fmla="*/ 413294 h 591468"/>
                <a:gd name="connsiteX0" fmla="*/ 2243505 w 2243505"/>
                <a:gd name="connsiteY0" fmla="*/ 587013 h 587013"/>
                <a:gd name="connsiteX1" fmla="*/ 576630 w 2243505"/>
                <a:gd name="connsiteY1" fmla="*/ 69861 h 587013"/>
                <a:gd name="connsiteX2" fmla="*/ 45657 w 2243505"/>
                <a:gd name="connsiteY2" fmla="*/ 40353 h 587013"/>
                <a:gd name="connsiteX3" fmla="*/ 59292 w 2243505"/>
                <a:gd name="connsiteY3" fmla="*/ 399500 h 587013"/>
                <a:gd name="connsiteX4" fmla="*/ 319828 w 2243505"/>
                <a:gd name="connsiteY4" fmla="*/ 408839 h 587013"/>
                <a:gd name="connsiteX0" fmla="*/ 2247218 w 2247218"/>
                <a:gd name="connsiteY0" fmla="*/ 587013 h 587013"/>
                <a:gd name="connsiteX1" fmla="*/ 580343 w 2247218"/>
                <a:gd name="connsiteY1" fmla="*/ 69861 h 587013"/>
                <a:gd name="connsiteX2" fmla="*/ 49370 w 2247218"/>
                <a:gd name="connsiteY2" fmla="*/ 40353 h 587013"/>
                <a:gd name="connsiteX3" fmla="*/ 63005 w 2247218"/>
                <a:gd name="connsiteY3" fmla="*/ 399500 h 587013"/>
                <a:gd name="connsiteX4" fmla="*/ 401235 w 2247218"/>
                <a:gd name="connsiteY4" fmla="*/ 337122 h 587013"/>
                <a:gd name="connsiteX0" fmla="*/ 2450418 w 2450418"/>
                <a:gd name="connsiteY0" fmla="*/ 392110 h 437407"/>
                <a:gd name="connsiteX1" fmla="*/ 580343 w 2450418"/>
                <a:gd name="connsiteY1" fmla="*/ 60229 h 437407"/>
                <a:gd name="connsiteX2" fmla="*/ 49370 w 2450418"/>
                <a:gd name="connsiteY2" fmla="*/ 30721 h 437407"/>
                <a:gd name="connsiteX3" fmla="*/ 63005 w 2450418"/>
                <a:gd name="connsiteY3" fmla="*/ 389868 h 437407"/>
                <a:gd name="connsiteX4" fmla="*/ 401235 w 2450418"/>
                <a:gd name="connsiteY4" fmla="*/ 327490 h 437407"/>
                <a:gd name="connsiteX0" fmla="*/ 2447023 w 2447023"/>
                <a:gd name="connsiteY0" fmla="*/ 494315 h 539612"/>
                <a:gd name="connsiteX1" fmla="*/ 529136 w 2447023"/>
                <a:gd name="connsiteY1" fmla="*/ 18999 h 539612"/>
                <a:gd name="connsiteX2" fmla="*/ 45975 w 2447023"/>
                <a:gd name="connsiteY2" fmla="*/ 132926 h 539612"/>
                <a:gd name="connsiteX3" fmla="*/ 59610 w 2447023"/>
                <a:gd name="connsiteY3" fmla="*/ 492073 h 539612"/>
                <a:gd name="connsiteX4" fmla="*/ 397840 w 2447023"/>
                <a:gd name="connsiteY4" fmla="*/ 429695 h 539612"/>
                <a:gd name="connsiteX0" fmla="*/ 2464952 w 2464952"/>
                <a:gd name="connsiteY0" fmla="*/ 436964 h 536049"/>
                <a:gd name="connsiteX1" fmla="*/ 529136 w 2464952"/>
                <a:gd name="connsiteY1" fmla="*/ 15436 h 536049"/>
                <a:gd name="connsiteX2" fmla="*/ 45975 w 2464952"/>
                <a:gd name="connsiteY2" fmla="*/ 129363 h 536049"/>
                <a:gd name="connsiteX3" fmla="*/ 59610 w 2464952"/>
                <a:gd name="connsiteY3" fmla="*/ 488510 h 536049"/>
                <a:gd name="connsiteX4" fmla="*/ 397840 w 2464952"/>
                <a:gd name="connsiteY4" fmla="*/ 426132 h 536049"/>
                <a:gd name="connsiteX0" fmla="*/ 2464952 w 2464952"/>
                <a:gd name="connsiteY0" fmla="*/ 410542 h 509627"/>
                <a:gd name="connsiteX1" fmla="*/ 529136 w 2464952"/>
                <a:gd name="connsiteY1" fmla="*/ 18896 h 509627"/>
                <a:gd name="connsiteX2" fmla="*/ 45975 w 2464952"/>
                <a:gd name="connsiteY2" fmla="*/ 102941 h 509627"/>
                <a:gd name="connsiteX3" fmla="*/ 59610 w 2464952"/>
                <a:gd name="connsiteY3" fmla="*/ 462088 h 509627"/>
                <a:gd name="connsiteX4" fmla="*/ 397840 w 2464952"/>
                <a:gd name="connsiteY4" fmla="*/ 399710 h 509627"/>
                <a:gd name="connsiteX0" fmla="*/ 2464952 w 2464952"/>
                <a:gd name="connsiteY0" fmla="*/ 365753 h 506673"/>
                <a:gd name="connsiteX1" fmla="*/ 529136 w 2464952"/>
                <a:gd name="connsiteY1" fmla="*/ 15942 h 506673"/>
                <a:gd name="connsiteX2" fmla="*/ 45975 w 2464952"/>
                <a:gd name="connsiteY2" fmla="*/ 99987 h 506673"/>
                <a:gd name="connsiteX3" fmla="*/ 59610 w 2464952"/>
                <a:gd name="connsiteY3" fmla="*/ 459134 h 506673"/>
                <a:gd name="connsiteX4" fmla="*/ 397840 w 2464952"/>
                <a:gd name="connsiteY4" fmla="*/ 396756 h 506673"/>
                <a:gd name="connsiteX0" fmla="*/ 2464952 w 2464952"/>
                <a:gd name="connsiteY0" fmla="*/ 354953 h 490929"/>
                <a:gd name="connsiteX1" fmla="*/ 529136 w 2464952"/>
                <a:gd name="connsiteY1" fmla="*/ 5142 h 490929"/>
                <a:gd name="connsiteX2" fmla="*/ 45975 w 2464952"/>
                <a:gd name="connsiteY2" fmla="*/ 166881 h 490929"/>
                <a:gd name="connsiteX3" fmla="*/ 59610 w 2464952"/>
                <a:gd name="connsiteY3" fmla="*/ 448334 h 490929"/>
                <a:gd name="connsiteX4" fmla="*/ 397840 w 2464952"/>
                <a:gd name="connsiteY4" fmla="*/ 385956 h 490929"/>
                <a:gd name="connsiteX0" fmla="*/ 2440594 w 2440594"/>
                <a:gd name="connsiteY0" fmla="*/ 355463 h 547676"/>
                <a:gd name="connsiteX1" fmla="*/ 504778 w 2440594"/>
                <a:gd name="connsiteY1" fmla="*/ 5652 h 547676"/>
                <a:gd name="connsiteX2" fmla="*/ 21617 w 2440594"/>
                <a:gd name="connsiteY2" fmla="*/ 167391 h 547676"/>
                <a:gd name="connsiteX3" fmla="*/ 112946 w 2440594"/>
                <a:gd name="connsiteY3" fmla="*/ 532515 h 547676"/>
                <a:gd name="connsiteX4" fmla="*/ 373482 w 2440594"/>
                <a:gd name="connsiteY4" fmla="*/ 386466 h 547676"/>
                <a:gd name="connsiteX0" fmla="*/ 2442045 w 2442045"/>
                <a:gd name="connsiteY0" fmla="*/ 355463 h 537324"/>
                <a:gd name="connsiteX1" fmla="*/ 506229 w 2442045"/>
                <a:gd name="connsiteY1" fmla="*/ 5652 h 537324"/>
                <a:gd name="connsiteX2" fmla="*/ 23068 w 2442045"/>
                <a:gd name="connsiteY2" fmla="*/ 167391 h 537324"/>
                <a:gd name="connsiteX3" fmla="*/ 114397 w 2442045"/>
                <a:gd name="connsiteY3" fmla="*/ 532515 h 537324"/>
                <a:gd name="connsiteX4" fmla="*/ 440674 w 2442045"/>
                <a:gd name="connsiteY4" fmla="*/ 320724 h 537324"/>
                <a:gd name="connsiteX0" fmla="*/ 2440740 w 2440740"/>
                <a:gd name="connsiteY0" fmla="*/ 355385 h 525872"/>
                <a:gd name="connsiteX1" fmla="*/ 504924 w 2440740"/>
                <a:gd name="connsiteY1" fmla="*/ 5574 h 525872"/>
                <a:gd name="connsiteX2" fmla="*/ 21763 w 2440740"/>
                <a:gd name="connsiteY2" fmla="*/ 167313 h 525872"/>
                <a:gd name="connsiteX3" fmla="*/ 119068 w 2440740"/>
                <a:gd name="connsiteY3" fmla="*/ 520485 h 525872"/>
                <a:gd name="connsiteX4" fmla="*/ 439369 w 2440740"/>
                <a:gd name="connsiteY4" fmla="*/ 320646 h 525872"/>
                <a:gd name="connsiteX0" fmla="*/ 2460109 w 2460109"/>
                <a:gd name="connsiteY0" fmla="*/ 355385 h 538669"/>
                <a:gd name="connsiteX1" fmla="*/ 524293 w 2460109"/>
                <a:gd name="connsiteY1" fmla="*/ 5574 h 538669"/>
                <a:gd name="connsiteX2" fmla="*/ 41132 w 2460109"/>
                <a:gd name="connsiteY2" fmla="*/ 167313 h 538669"/>
                <a:gd name="connsiteX3" fmla="*/ 138437 w 2460109"/>
                <a:gd name="connsiteY3" fmla="*/ 520485 h 538669"/>
                <a:gd name="connsiteX4" fmla="*/ 458738 w 2460109"/>
                <a:gd name="connsiteY4" fmla="*/ 320646 h 538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60109" h="538669">
                  <a:moveTo>
                    <a:pt x="2460109" y="355385"/>
                  </a:moveTo>
                  <a:cubicBezTo>
                    <a:pt x="1814837" y="214876"/>
                    <a:pt x="927456" y="36919"/>
                    <a:pt x="524293" y="5574"/>
                  </a:cubicBezTo>
                  <a:cubicBezTo>
                    <a:pt x="121130" y="-25771"/>
                    <a:pt x="105441" y="81495"/>
                    <a:pt x="41132" y="167313"/>
                  </a:cubicBezTo>
                  <a:cubicBezTo>
                    <a:pt x="-23177" y="253132"/>
                    <a:pt x="-26788" y="459071"/>
                    <a:pt x="138437" y="520485"/>
                  </a:cubicBezTo>
                  <a:cubicBezTo>
                    <a:pt x="303662" y="581899"/>
                    <a:pt x="479468" y="480890"/>
                    <a:pt x="458738" y="320646"/>
                  </a:cubicBezTo>
                </a:path>
              </a:pathLst>
            </a:custGeom>
            <a:noFill/>
            <a:ln w="76200" cap="rnd" cmpd="sng">
              <a:solidFill>
                <a:schemeClr val="tx1">
                  <a:alpha val="5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C0D52173-24BD-A31D-20B0-0DEECDC60151}"/>
                </a:ext>
              </a:extLst>
            </p:cNvPr>
            <p:cNvSpPr/>
            <p:nvPr/>
          </p:nvSpPr>
          <p:spPr>
            <a:xfrm>
              <a:off x="5671945" y="5133746"/>
              <a:ext cx="4163095" cy="544979"/>
            </a:xfrm>
            <a:custGeom>
              <a:avLst/>
              <a:gdLst>
                <a:gd name="connsiteX0" fmla="*/ 1905000 w 1905000"/>
                <a:gd name="connsiteY0" fmla="*/ 952500 h 952500"/>
                <a:gd name="connsiteX1" fmla="*/ 238125 w 1905000"/>
                <a:gd name="connsiteY1" fmla="*/ 542925 h 952500"/>
                <a:gd name="connsiteX2" fmla="*/ 0 w 1905000"/>
                <a:gd name="connsiteY2" fmla="*/ 142875 h 952500"/>
                <a:gd name="connsiteX3" fmla="*/ 485775 w 1905000"/>
                <a:gd name="connsiteY3" fmla="*/ 0 h 952500"/>
                <a:gd name="connsiteX4" fmla="*/ 495300 w 1905000"/>
                <a:gd name="connsiteY4" fmla="*/ 361950 h 952500"/>
                <a:gd name="connsiteX0" fmla="*/ 1932163 w 1932163"/>
                <a:gd name="connsiteY0" fmla="*/ 960902 h 960902"/>
                <a:gd name="connsiteX1" fmla="*/ 265288 w 1932163"/>
                <a:gd name="connsiteY1" fmla="*/ 551327 h 960902"/>
                <a:gd name="connsiteX2" fmla="*/ 27163 w 1932163"/>
                <a:gd name="connsiteY2" fmla="*/ 151277 h 960902"/>
                <a:gd name="connsiteX3" fmla="*/ 512938 w 1932163"/>
                <a:gd name="connsiteY3" fmla="*/ 8402 h 960902"/>
                <a:gd name="connsiteX4" fmla="*/ 522463 w 1932163"/>
                <a:gd name="connsiteY4" fmla="*/ 370352 h 960902"/>
                <a:gd name="connsiteX0" fmla="*/ 1932163 w 1932163"/>
                <a:gd name="connsiteY0" fmla="*/ 960902 h 960902"/>
                <a:gd name="connsiteX1" fmla="*/ 265288 w 1932163"/>
                <a:gd name="connsiteY1" fmla="*/ 551327 h 960902"/>
                <a:gd name="connsiteX2" fmla="*/ 27163 w 1932163"/>
                <a:gd name="connsiteY2" fmla="*/ 151277 h 960902"/>
                <a:gd name="connsiteX3" fmla="*/ 512938 w 1932163"/>
                <a:gd name="connsiteY3" fmla="*/ 8402 h 960902"/>
                <a:gd name="connsiteX4" fmla="*/ 522463 w 1932163"/>
                <a:gd name="connsiteY4" fmla="*/ 370352 h 960902"/>
                <a:gd name="connsiteX0" fmla="*/ 1932163 w 1932163"/>
                <a:gd name="connsiteY0" fmla="*/ 993826 h 993826"/>
                <a:gd name="connsiteX1" fmla="*/ 265288 w 1932163"/>
                <a:gd name="connsiteY1" fmla="*/ 584251 h 993826"/>
                <a:gd name="connsiteX2" fmla="*/ 27163 w 1932163"/>
                <a:gd name="connsiteY2" fmla="*/ 184201 h 993826"/>
                <a:gd name="connsiteX3" fmla="*/ 512938 w 1932163"/>
                <a:gd name="connsiteY3" fmla="*/ 41326 h 993826"/>
                <a:gd name="connsiteX4" fmla="*/ 522463 w 1932163"/>
                <a:gd name="connsiteY4" fmla="*/ 403276 h 993826"/>
                <a:gd name="connsiteX0" fmla="*/ 1932163 w 1932163"/>
                <a:gd name="connsiteY0" fmla="*/ 988855 h 988855"/>
                <a:gd name="connsiteX1" fmla="*/ 265288 w 1932163"/>
                <a:gd name="connsiteY1" fmla="*/ 579280 h 988855"/>
                <a:gd name="connsiteX2" fmla="*/ 27163 w 1932163"/>
                <a:gd name="connsiteY2" fmla="*/ 179230 h 988855"/>
                <a:gd name="connsiteX3" fmla="*/ 512938 w 1932163"/>
                <a:gd name="connsiteY3" fmla="*/ 36355 h 988855"/>
                <a:gd name="connsiteX4" fmla="*/ 522463 w 1932163"/>
                <a:gd name="connsiteY4" fmla="*/ 398305 h 988855"/>
                <a:gd name="connsiteX0" fmla="*/ 2156212 w 2156212"/>
                <a:gd name="connsiteY0" fmla="*/ 952506 h 952506"/>
                <a:gd name="connsiteX1" fmla="*/ 489337 w 2156212"/>
                <a:gd name="connsiteY1" fmla="*/ 542931 h 952506"/>
                <a:gd name="connsiteX2" fmla="*/ 6176 w 2156212"/>
                <a:gd name="connsiteY2" fmla="*/ 369987 h 952506"/>
                <a:gd name="connsiteX3" fmla="*/ 736987 w 2156212"/>
                <a:gd name="connsiteY3" fmla="*/ 6 h 952506"/>
                <a:gd name="connsiteX4" fmla="*/ 746512 w 2156212"/>
                <a:gd name="connsiteY4" fmla="*/ 361956 h 952506"/>
                <a:gd name="connsiteX0" fmla="*/ 2301160 w 2301160"/>
                <a:gd name="connsiteY0" fmla="*/ 606864 h 606864"/>
                <a:gd name="connsiteX1" fmla="*/ 634285 w 2301160"/>
                <a:gd name="connsiteY1" fmla="*/ 197289 h 606864"/>
                <a:gd name="connsiteX2" fmla="*/ 151124 w 2301160"/>
                <a:gd name="connsiteY2" fmla="*/ 24345 h 606864"/>
                <a:gd name="connsiteX3" fmla="*/ 51206 w 2301160"/>
                <a:gd name="connsiteY3" fmla="*/ 485093 h 606864"/>
                <a:gd name="connsiteX4" fmla="*/ 891460 w 2301160"/>
                <a:gd name="connsiteY4" fmla="*/ 16314 h 606864"/>
                <a:gd name="connsiteX0" fmla="*/ 2263924 w 2263924"/>
                <a:gd name="connsiteY0" fmla="*/ 593183 h 593183"/>
                <a:gd name="connsiteX1" fmla="*/ 597049 w 2263924"/>
                <a:gd name="connsiteY1" fmla="*/ 183608 h 593183"/>
                <a:gd name="connsiteX2" fmla="*/ 113888 w 2263924"/>
                <a:gd name="connsiteY2" fmla="*/ 10664 h 593183"/>
                <a:gd name="connsiteX3" fmla="*/ 13970 w 2263924"/>
                <a:gd name="connsiteY3" fmla="*/ 471412 h 593183"/>
                <a:gd name="connsiteX4" fmla="*/ 340247 w 2263924"/>
                <a:gd name="connsiteY4" fmla="*/ 415009 h 593183"/>
                <a:gd name="connsiteX0" fmla="*/ 2263924 w 2263924"/>
                <a:gd name="connsiteY0" fmla="*/ 593183 h 593183"/>
                <a:gd name="connsiteX1" fmla="*/ 597049 w 2263924"/>
                <a:gd name="connsiteY1" fmla="*/ 183608 h 593183"/>
                <a:gd name="connsiteX2" fmla="*/ 113888 w 2263924"/>
                <a:gd name="connsiteY2" fmla="*/ 10664 h 593183"/>
                <a:gd name="connsiteX3" fmla="*/ 13970 w 2263924"/>
                <a:gd name="connsiteY3" fmla="*/ 471412 h 593183"/>
                <a:gd name="connsiteX4" fmla="*/ 340247 w 2263924"/>
                <a:gd name="connsiteY4" fmla="*/ 415009 h 593183"/>
                <a:gd name="connsiteX0" fmla="*/ 2263924 w 2263924"/>
                <a:gd name="connsiteY0" fmla="*/ 593183 h 593183"/>
                <a:gd name="connsiteX1" fmla="*/ 597049 w 2263924"/>
                <a:gd name="connsiteY1" fmla="*/ 183608 h 593183"/>
                <a:gd name="connsiteX2" fmla="*/ 113888 w 2263924"/>
                <a:gd name="connsiteY2" fmla="*/ 10664 h 593183"/>
                <a:gd name="connsiteX3" fmla="*/ 13970 w 2263924"/>
                <a:gd name="connsiteY3" fmla="*/ 471412 h 593183"/>
                <a:gd name="connsiteX4" fmla="*/ 340247 w 2263924"/>
                <a:gd name="connsiteY4" fmla="*/ 415009 h 593183"/>
                <a:gd name="connsiteX0" fmla="*/ 2273196 w 2273196"/>
                <a:gd name="connsiteY0" fmla="*/ 597262 h 597262"/>
                <a:gd name="connsiteX1" fmla="*/ 606321 w 2273196"/>
                <a:gd name="connsiteY1" fmla="*/ 187687 h 597262"/>
                <a:gd name="connsiteX2" fmla="*/ 123160 w 2273196"/>
                <a:gd name="connsiteY2" fmla="*/ 14743 h 597262"/>
                <a:gd name="connsiteX3" fmla="*/ 23242 w 2273196"/>
                <a:gd name="connsiteY3" fmla="*/ 475491 h 597262"/>
                <a:gd name="connsiteX4" fmla="*/ 349519 w 2273196"/>
                <a:gd name="connsiteY4" fmla="*/ 419088 h 597262"/>
                <a:gd name="connsiteX0" fmla="*/ 2295420 w 2295420"/>
                <a:gd name="connsiteY0" fmla="*/ 564163 h 564163"/>
                <a:gd name="connsiteX1" fmla="*/ 628545 w 2295420"/>
                <a:gd name="connsiteY1" fmla="*/ 154588 h 564163"/>
                <a:gd name="connsiteX2" fmla="*/ 97572 w 2295420"/>
                <a:gd name="connsiteY2" fmla="*/ 17503 h 564163"/>
                <a:gd name="connsiteX3" fmla="*/ 45466 w 2295420"/>
                <a:gd name="connsiteY3" fmla="*/ 442392 h 564163"/>
                <a:gd name="connsiteX4" fmla="*/ 371743 w 2295420"/>
                <a:gd name="connsiteY4" fmla="*/ 385989 h 564163"/>
                <a:gd name="connsiteX0" fmla="*/ 2279345 w 2279345"/>
                <a:gd name="connsiteY0" fmla="*/ 591468 h 591468"/>
                <a:gd name="connsiteX1" fmla="*/ 612470 w 2279345"/>
                <a:gd name="connsiteY1" fmla="*/ 74316 h 591468"/>
                <a:gd name="connsiteX2" fmla="*/ 81497 w 2279345"/>
                <a:gd name="connsiteY2" fmla="*/ 44808 h 591468"/>
                <a:gd name="connsiteX3" fmla="*/ 29391 w 2279345"/>
                <a:gd name="connsiteY3" fmla="*/ 469697 h 591468"/>
                <a:gd name="connsiteX4" fmla="*/ 355668 w 2279345"/>
                <a:gd name="connsiteY4" fmla="*/ 413294 h 591468"/>
                <a:gd name="connsiteX0" fmla="*/ 2243505 w 2243505"/>
                <a:gd name="connsiteY0" fmla="*/ 587013 h 587013"/>
                <a:gd name="connsiteX1" fmla="*/ 576630 w 2243505"/>
                <a:gd name="connsiteY1" fmla="*/ 69861 h 587013"/>
                <a:gd name="connsiteX2" fmla="*/ 45657 w 2243505"/>
                <a:gd name="connsiteY2" fmla="*/ 40353 h 587013"/>
                <a:gd name="connsiteX3" fmla="*/ 59292 w 2243505"/>
                <a:gd name="connsiteY3" fmla="*/ 399500 h 587013"/>
                <a:gd name="connsiteX4" fmla="*/ 319828 w 2243505"/>
                <a:gd name="connsiteY4" fmla="*/ 408839 h 587013"/>
                <a:gd name="connsiteX0" fmla="*/ 2247218 w 2247218"/>
                <a:gd name="connsiteY0" fmla="*/ 587013 h 587013"/>
                <a:gd name="connsiteX1" fmla="*/ 580343 w 2247218"/>
                <a:gd name="connsiteY1" fmla="*/ 69861 h 587013"/>
                <a:gd name="connsiteX2" fmla="*/ 49370 w 2247218"/>
                <a:gd name="connsiteY2" fmla="*/ 40353 h 587013"/>
                <a:gd name="connsiteX3" fmla="*/ 63005 w 2247218"/>
                <a:gd name="connsiteY3" fmla="*/ 399500 h 587013"/>
                <a:gd name="connsiteX4" fmla="*/ 401235 w 2247218"/>
                <a:gd name="connsiteY4" fmla="*/ 337122 h 587013"/>
                <a:gd name="connsiteX0" fmla="*/ 2450418 w 2450418"/>
                <a:gd name="connsiteY0" fmla="*/ 392110 h 437407"/>
                <a:gd name="connsiteX1" fmla="*/ 580343 w 2450418"/>
                <a:gd name="connsiteY1" fmla="*/ 60229 h 437407"/>
                <a:gd name="connsiteX2" fmla="*/ 49370 w 2450418"/>
                <a:gd name="connsiteY2" fmla="*/ 30721 h 437407"/>
                <a:gd name="connsiteX3" fmla="*/ 63005 w 2450418"/>
                <a:gd name="connsiteY3" fmla="*/ 389868 h 437407"/>
                <a:gd name="connsiteX4" fmla="*/ 401235 w 2450418"/>
                <a:gd name="connsiteY4" fmla="*/ 327490 h 437407"/>
                <a:gd name="connsiteX0" fmla="*/ 2447023 w 2447023"/>
                <a:gd name="connsiteY0" fmla="*/ 494315 h 539612"/>
                <a:gd name="connsiteX1" fmla="*/ 529136 w 2447023"/>
                <a:gd name="connsiteY1" fmla="*/ 18999 h 539612"/>
                <a:gd name="connsiteX2" fmla="*/ 45975 w 2447023"/>
                <a:gd name="connsiteY2" fmla="*/ 132926 h 539612"/>
                <a:gd name="connsiteX3" fmla="*/ 59610 w 2447023"/>
                <a:gd name="connsiteY3" fmla="*/ 492073 h 539612"/>
                <a:gd name="connsiteX4" fmla="*/ 397840 w 2447023"/>
                <a:gd name="connsiteY4" fmla="*/ 429695 h 539612"/>
                <a:gd name="connsiteX0" fmla="*/ 2464952 w 2464952"/>
                <a:gd name="connsiteY0" fmla="*/ 436964 h 536049"/>
                <a:gd name="connsiteX1" fmla="*/ 529136 w 2464952"/>
                <a:gd name="connsiteY1" fmla="*/ 15436 h 536049"/>
                <a:gd name="connsiteX2" fmla="*/ 45975 w 2464952"/>
                <a:gd name="connsiteY2" fmla="*/ 129363 h 536049"/>
                <a:gd name="connsiteX3" fmla="*/ 59610 w 2464952"/>
                <a:gd name="connsiteY3" fmla="*/ 488510 h 536049"/>
                <a:gd name="connsiteX4" fmla="*/ 397840 w 2464952"/>
                <a:gd name="connsiteY4" fmla="*/ 426132 h 536049"/>
                <a:gd name="connsiteX0" fmla="*/ 2464952 w 2464952"/>
                <a:gd name="connsiteY0" fmla="*/ 410542 h 509627"/>
                <a:gd name="connsiteX1" fmla="*/ 529136 w 2464952"/>
                <a:gd name="connsiteY1" fmla="*/ 18896 h 509627"/>
                <a:gd name="connsiteX2" fmla="*/ 45975 w 2464952"/>
                <a:gd name="connsiteY2" fmla="*/ 102941 h 509627"/>
                <a:gd name="connsiteX3" fmla="*/ 59610 w 2464952"/>
                <a:gd name="connsiteY3" fmla="*/ 462088 h 509627"/>
                <a:gd name="connsiteX4" fmla="*/ 397840 w 2464952"/>
                <a:gd name="connsiteY4" fmla="*/ 399710 h 509627"/>
                <a:gd name="connsiteX0" fmla="*/ 2464952 w 2464952"/>
                <a:gd name="connsiteY0" fmla="*/ 365753 h 506673"/>
                <a:gd name="connsiteX1" fmla="*/ 529136 w 2464952"/>
                <a:gd name="connsiteY1" fmla="*/ 15942 h 506673"/>
                <a:gd name="connsiteX2" fmla="*/ 45975 w 2464952"/>
                <a:gd name="connsiteY2" fmla="*/ 99987 h 506673"/>
                <a:gd name="connsiteX3" fmla="*/ 59610 w 2464952"/>
                <a:gd name="connsiteY3" fmla="*/ 459134 h 506673"/>
                <a:gd name="connsiteX4" fmla="*/ 397840 w 2464952"/>
                <a:gd name="connsiteY4" fmla="*/ 396756 h 506673"/>
                <a:gd name="connsiteX0" fmla="*/ 2464952 w 2464952"/>
                <a:gd name="connsiteY0" fmla="*/ 354953 h 490929"/>
                <a:gd name="connsiteX1" fmla="*/ 529136 w 2464952"/>
                <a:gd name="connsiteY1" fmla="*/ 5142 h 490929"/>
                <a:gd name="connsiteX2" fmla="*/ 45975 w 2464952"/>
                <a:gd name="connsiteY2" fmla="*/ 166881 h 490929"/>
                <a:gd name="connsiteX3" fmla="*/ 59610 w 2464952"/>
                <a:gd name="connsiteY3" fmla="*/ 448334 h 490929"/>
                <a:gd name="connsiteX4" fmla="*/ 397840 w 2464952"/>
                <a:gd name="connsiteY4" fmla="*/ 385956 h 490929"/>
                <a:gd name="connsiteX0" fmla="*/ 2440594 w 2440594"/>
                <a:gd name="connsiteY0" fmla="*/ 355463 h 547676"/>
                <a:gd name="connsiteX1" fmla="*/ 504778 w 2440594"/>
                <a:gd name="connsiteY1" fmla="*/ 5652 h 547676"/>
                <a:gd name="connsiteX2" fmla="*/ 21617 w 2440594"/>
                <a:gd name="connsiteY2" fmla="*/ 167391 h 547676"/>
                <a:gd name="connsiteX3" fmla="*/ 112946 w 2440594"/>
                <a:gd name="connsiteY3" fmla="*/ 532515 h 547676"/>
                <a:gd name="connsiteX4" fmla="*/ 373482 w 2440594"/>
                <a:gd name="connsiteY4" fmla="*/ 386466 h 547676"/>
                <a:gd name="connsiteX0" fmla="*/ 2442045 w 2442045"/>
                <a:gd name="connsiteY0" fmla="*/ 355463 h 537324"/>
                <a:gd name="connsiteX1" fmla="*/ 506229 w 2442045"/>
                <a:gd name="connsiteY1" fmla="*/ 5652 h 537324"/>
                <a:gd name="connsiteX2" fmla="*/ 23068 w 2442045"/>
                <a:gd name="connsiteY2" fmla="*/ 167391 h 537324"/>
                <a:gd name="connsiteX3" fmla="*/ 114397 w 2442045"/>
                <a:gd name="connsiteY3" fmla="*/ 532515 h 537324"/>
                <a:gd name="connsiteX4" fmla="*/ 440674 w 2442045"/>
                <a:gd name="connsiteY4" fmla="*/ 320724 h 537324"/>
                <a:gd name="connsiteX0" fmla="*/ 2440740 w 2440740"/>
                <a:gd name="connsiteY0" fmla="*/ 355385 h 525872"/>
                <a:gd name="connsiteX1" fmla="*/ 504924 w 2440740"/>
                <a:gd name="connsiteY1" fmla="*/ 5574 h 525872"/>
                <a:gd name="connsiteX2" fmla="*/ 21763 w 2440740"/>
                <a:gd name="connsiteY2" fmla="*/ 167313 h 525872"/>
                <a:gd name="connsiteX3" fmla="*/ 119068 w 2440740"/>
                <a:gd name="connsiteY3" fmla="*/ 520485 h 525872"/>
                <a:gd name="connsiteX4" fmla="*/ 439369 w 2440740"/>
                <a:gd name="connsiteY4" fmla="*/ 320646 h 525872"/>
                <a:gd name="connsiteX0" fmla="*/ 2460109 w 2460109"/>
                <a:gd name="connsiteY0" fmla="*/ 355385 h 538669"/>
                <a:gd name="connsiteX1" fmla="*/ 524293 w 2460109"/>
                <a:gd name="connsiteY1" fmla="*/ 5574 h 538669"/>
                <a:gd name="connsiteX2" fmla="*/ 41132 w 2460109"/>
                <a:gd name="connsiteY2" fmla="*/ 167313 h 538669"/>
                <a:gd name="connsiteX3" fmla="*/ 138437 w 2460109"/>
                <a:gd name="connsiteY3" fmla="*/ 520485 h 538669"/>
                <a:gd name="connsiteX4" fmla="*/ 458738 w 2460109"/>
                <a:gd name="connsiteY4" fmla="*/ 320646 h 538669"/>
                <a:gd name="connsiteX0" fmla="*/ 4139498 w 4139498"/>
                <a:gd name="connsiteY0" fmla="*/ 468522 h 544229"/>
                <a:gd name="connsiteX1" fmla="*/ 524293 w 4139498"/>
                <a:gd name="connsiteY1" fmla="*/ 11134 h 544229"/>
                <a:gd name="connsiteX2" fmla="*/ 41132 w 4139498"/>
                <a:gd name="connsiteY2" fmla="*/ 172873 h 544229"/>
                <a:gd name="connsiteX3" fmla="*/ 138437 w 4139498"/>
                <a:gd name="connsiteY3" fmla="*/ 526045 h 544229"/>
                <a:gd name="connsiteX4" fmla="*/ 458738 w 4139498"/>
                <a:gd name="connsiteY4" fmla="*/ 326206 h 544229"/>
                <a:gd name="connsiteX0" fmla="*/ 4139066 w 4139066"/>
                <a:gd name="connsiteY0" fmla="*/ 485540 h 561247"/>
                <a:gd name="connsiteX1" fmla="*/ 517884 w 4139066"/>
                <a:gd name="connsiteY1" fmla="*/ 10223 h 561247"/>
                <a:gd name="connsiteX2" fmla="*/ 40700 w 4139066"/>
                <a:gd name="connsiteY2" fmla="*/ 189891 h 561247"/>
                <a:gd name="connsiteX3" fmla="*/ 138005 w 4139066"/>
                <a:gd name="connsiteY3" fmla="*/ 543063 h 561247"/>
                <a:gd name="connsiteX4" fmla="*/ 458306 w 4139066"/>
                <a:gd name="connsiteY4" fmla="*/ 343224 h 561247"/>
                <a:gd name="connsiteX0" fmla="*/ 4139066 w 4139066"/>
                <a:gd name="connsiteY0" fmla="*/ 475551 h 551258"/>
                <a:gd name="connsiteX1" fmla="*/ 517884 w 4139066"/>
                <a:gd name="connsiteY1" fmla="*/ 234 h 551258"/>
                <a:gd name="connsiteX2" fmla="*/ 40700 w 4139066"/>
                <a:gd name="connsiteY2" fmla="*/ 179902 h 551258"/>
                <a:gd name="connsiteX3" fmla="*/ 138005 w 4139066"/>
                <a:gd name="connsiteY3" fmla="*/ 533074 h 551258"/>
                <a:gd name="connsiteX4" fmla="*/ 458306 w 4139066"/>
                <a:gd name="connsiteY4" fmla="*/ 333235 h 551258"/>
                <a:gd name="connsiteX0" fmla="*/ 4119213 w 4119213"/>
                <a:gd name="connsiteY0" fmla="*/ 475551 h 536379"/>
                <a:gd name="connsiteX1" fmla="*/ 498031 w 4119213"/>
                <a:gd name="connsiteY1" fmla="*/ 234 h 536379"/>
                <a:gd name="connsiteX2" fmla="*/ 20847 w 4119213"/>
                <a:gd name="connsiteY2" fmla="*/ 179902 h 536379"/>
                <a:gd name="connsiteX3" fmla="*/ 118152 w 4119213"/>
                <a:gd name="connsiteY3" fmla="*/ 533074 h 536379"/>
                <a:gd name="connsiteX4" fmla="*/ 414547 w 4119213"/>
                <a:gd name="connsiteY4" fmla="*/ 309329 h 536379"/>
                <a:gd name="connsiteX0" fmla="*/ 4146101 w 4146101"/>
                <a:gd name="connsiteY0" fmla="*/ 475551 h 513350"/>
                <a:gd name="connsiteX1" fmla="*/ 524919 w 4146101"/>
                <a:gd name="connsiteY1" fmla="*/ 234 h 513350"/>
                <a:gd name="connsiteX2" fmla="*/ 47735 w 4146101"/>
                <a:gd name="connsiteY2" fmla="*/ 179902 h 513350"/>
                <a:gd name="connsiteX3" fmla="*/ 61369 w 4146101"/>
                <a:gd name="connsiteY3" fmla="*/ 509168 h 513350"/>
                <a:gd name="connsiteX4" fmla="*/ 441435 w 4146101"/>
                <a:gd name="connsiteY4" fmla="*/ 309329 h 513350"/>
                <a:gd name="connsiteX0" fmla="*/ 4163095 w 4163095"/>
                <a:gd name="connsiteY0" fmla="*/ 475551 h 544979"/>
                <a:gd name="connsiteX1" fmla="*/ 541913 w 4163095"/>
                <a:gd name="connsiteY1" fmla="*/ 234 h 544979"/>
                <a:gd name="connsiteX2" fmla="*/ 64729 w 4163095"/>
                <a:gd name="connsiteY2" fmla="*/ 179902 h 544979"/>
                <a:gd name="connsiteX3" fmla="*/ 78363 w 4163095"/>
                <a:gd name="connsiteY3" fmla="*/ 509168 h 544979"/>
                <a:gd name="connsiteX4" fmla="*/ 458429 w 4163095"/>
                <a:gd name="connsiteY4" fmla="*/ 309329 h 544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63095" h="544979">
                  <a:moveTo>
                    <a:pt x="4163095" y="475551"/>
                  </a:moveTo>
                  <a:cubicBezTo>
                    <a:pt x="3517823" y="335042"/>
                    <a:pt x="758809" y="-10255"/>
                    <a:pt x="541913" y="234"/>
                  </a:cubicBezTo>
                  <a:cubicBezTo>
                    <a:pt x="325017" y="10723"/>
                    <a:pt x="141987" y="95080"/>
                    <a:pt x="64729" y="179902"/>
                  </a:cubicBezTo>
                  <a:cubicBezTo>
                    <a:pt x="-12529" y="264724"/>
                    <a:pt x="-35066" y="403926"/>
                    <a:pt x="78363" y="509168"/>
                  </a:cubicBezTo>
                  <a:cubicBezTo>
                    <a:pt x="191792" y="614410"/>
                    <a:pt x="479159" y="469573"/>
                    <a:pt x="458429" y="309329"/>
                  </a:cubicBezTo>
                </a:path>
              </a:pathLst>
            </a:custGeom>
            <a:noFill/>
            <a:ln w="76200" cap="rnd" cmpd="sng">
              <a:solidFill>
                <a:schemeClr val="tx1">
                  <a:alpha val="5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F9D22BAF-AE11-671A-D768-7046495618BB}"/>
              </a:ext>
            </a:extLst>
          </p:cNvPr>
          <p:cNvSpPr txBox="1"/>
          <p:nvPr/>
        </p:nvSpPr>
        <p:spPr>
          <a:xfrm>
            <a:off x="10701621" y="4267455"/>
            <a:ext cx="14903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random restriction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F726240-DED4-1DDE-6723-D0288B4EE664}"/>
              </a:ext>
            </a:extLst>
          </p:cNvPr>
          <p:cNvCxnSpPr>
            <a:cxnSpLocks/>
          </p:cNvCxnSpPr>
          <p:nvPr/>
        </p:nvCxnSpPr>
        <p:spPr>
          <a:xfrm flipH="1">
            <a:off x="10922906" y="4913786"/>
            <a:ext cx="183244" cy="43926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AD7761C8-5819-40C2-B4D5-867D83601C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1607" y="4476309"/>
            <a:ext cx="1606525" cy="1354032"/>
          </a:xfrm>
          <a:prstGeom prst="rect">
            <a:avLst/>
          </a:prstGeom>
          <a:scene3d>
            <a:camera prst="isometricOffAxis1Top"/>
            <a:lightRig rig="threePt" dir="t"/>
          </a:scene3d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9BB11A78-5E74-B6BA-DA66-5CE09D97313B}"/>
              </a:ext>
            </a:extLst>
          </p:cNvPr>
          <p:cNvSpPr txBox="1"/>
          <p:nvPr/>
        </p:nvSpPr>
        <p:spPr>
          <a:xfrm>
            <a:off x="6238334" y="5454065"/>
            <a:ext cx="962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Circuit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61E534BD-04AE-3D5E-B376-D66EA9B042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6469" y="4496274"/>
            <a:ext cx="1545092" cy="1354032"/>
          </a:xfrm>
          <a:prstGeom prst="rect">
            <a:avLst/>
          </a:prstGeom>
          <a:scene3d>
            <a:camera prst="isometricOffAxis1Top"/>
            <a:lightRig rig="threePt" dir="t"/>
          </a:scene3d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35A98BA9-9599-1E69-4745-F3F6157151CE}"/>
              </a:ext>
            </a:extLst>
          </p:cNvPr>
          <p:cNvSpPr txBox="1"/>
          <p:nvPr/>
        </p:nvSpPr>
        <p:spPr>
          <a:xfrm>
            <a:off x="4699801" y="5437060"/>
            <a:ext cx="962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Circuit</a:t>
            </a:r>
          </a:p>
        </p:txBody>
      </p:sp>
    </p:spTree>
    <p:extLst>
      <p:ext uri="{BB962C8B-B14F-4D97-AF65-F5344CB8AC3E}">
        <p14:creationId xmlns:p14="http://schemas.microsoft.com/office/powerpoint/2010/main" val="27688937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2" presetClass="exit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1" grpId="0"/>
      <p:bldP spid="24" grpId="0"/>
      <p:bldP spid="2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C0F20E9-638F-4A6D-BCD2-0D1367EEFD7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59226" y="308737"/>
                <a:ext cx="10515600" cy="1325563"/>
              </a:xfrm>
            </p:spPr>
            <p:txBody>
              <a:bodyPr>
                <a:normAutofit/>
              </a:bodyPr>
              <a:lstStyle/>
              <a:p>
                <a:r>
                  <a:rPr lang="en-US" sz="4000" dirty="0">
                    <a:solidFill>
                      <a:schemeClr val="tx1"/>
                    </a:solidFill>
                  </a:rPr>
                  <a:t>Simplification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sz="40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TC</m:t>
                        </m:r>
                      </m:e>
                      <m:sup>
                        <m:r>
                          <a:rPr lang="en-US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sz="4000" dirty="0">
                    <a:solidFill>
                      <a:schemeClr val="tx1"/>
                    </a:solidFill>
                  </a:rPr>
                  <a:t> under restrictions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C0F20E9-638F-4A6D-BCD2-0D1367EEFD7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59226" y="308737"/>
                <a:ext cx="10515600" cy="1325563"/>
              </a:xfrm>
              <a:blipFill>
                <a:blip r:embed="rId2"/>
                <a:stretch>
                  <a:fillRect l="-20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D514162-D069-409A-A0C6-EE50D9F2147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39361" y="1605783"/>
                <a:ext cx="6074254" cy="4887092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b="0" dirty="0">
                    <a:solidFill>
                      <a:schemeClr val="tx1"/>
                    </a:solidFill>
                  </a:rPr>
                  <a:t>How do we show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TC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circuits with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wires </a:t>
                </a:r>
                <a:r>
                  <a:rPr lang="en-US" dirty="0">
                    <a:solidFill>
                      <a:schemeClr val="accent1"/>
                    </a:solidFill>
                  </a:rPr>
                  <a:t>“simplify”</a:t>
                </a:r>
                <a:r>
                  <a:rPr lang="en-US" dirty="0">
                    <a:solidFill>
                      <a:schemeClr val="tx1"/>
                    </a:solidFill>
                  </a:rPr>
                  <a:t> under random restrictions?</a:t>
                </a:r>
                <a:endParaRPr lang="en-US" dirty="0">
                  <a:solidFill>
                    <a:schemeClr val="accent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First step: Consider a </a:t>
                </a:r>
                <a:r>
                  <a:rPr lang="en-US" dirty="0">
                    <a:solidFill>
                      <a:schemeClr val="accent1"/>
                    </a:solidFill>
                  </a:rPr>
                  <a:t>single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THR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gate</a:t>
                </a:r>
                <a:endParaRPr lang="en-US" dirty="0"/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In fact, let’s focus on the simple </a:t>
                </a:r>
                <a:r>
                  <a:rPr lang="en-US" dirty="0">
                    <a:solidFill>
                      <a:schemeClr val="accent1"/>
                    </a:solidFill>
                  </a:rPr>
                  <a:t>majority function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D514162-D069-409A-A0C6-EE50D9F2147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39361" y="1605783"/>
                <a:ext cx="6074254" cy="4887092"/>
              </a:xfrm>
              <a:blipFill>
                <a:blip r:embed="rId3"/>
                <a:stretch>
                  <a:fillRect l="-1805" r="-34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F1520FEB-AEF7-4601-BF99-6DB51F7B9683}"/>
              </a:ext>
            </a:extLst>
          </p:cNvPr>
          <p:cNvGrpSpPr/>
          <p:nvPr/>
        </p:nvGrpSpPr>
        <p:grpSpPr>
          <a:xfrm>
            <a:off x="5918784" y="365125"/>
            <a:ext cx="5934069" cy="5517330"/>
            <a:chOff x="5515510" y="300912"/>
            <a:chExt cx="6244976" cy="5806403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A9C56914-C0ED-4B2C-8639-0A7A1BAD56D7}"/>
                </a:ext>
              </a:extLst>
            </p:cNvPr>
            <p:cNvGrpSpPr/>
            <p:nvPr/>
          </p:nvGrpSpPr>
          <p:grpSpPr>
            <a:xfrm>
              <a:off x="5515510" y="300912"/>
              <a:ext cx="6244976" cy="5806403"/>
              <a:chOff x="4590835" y="608761"/>
              <a:chExt cx="6244976" cy="5806403"/>
            </a:xfrm>
          </p:grpSpPr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65E2016D-6A87-49BF-8D8B-C03867774749}"/>
                  </a:ext>
                </a:extLst>
              </p:cNvPr>
              <p:cNvSpPr/>
              <p:nvPr/>
            </p:nvSpPr>
            <p:spPr>
              <a:xfrm>
                <a:off x="5774075" y="4553067"/>
                <a:ext cx="801385" cy="801385"/>
              </a:xfrm>
              <a:prstGeom prst="ellipse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E3F02525-E1E7-4CCB-A737-F9DC6BA25A65}"/>
                  </a:ext>
                </a:extLst>
              </p:cNvPr>
              <p:cNvSpPr/>
              <p:nvPr/>
            </p:nvSpPr>
            <p:spPr>
              <a:xfrm>
                <a:off x="7380268" y="4553067"/>
                <a:ext cx="801385" cy="801385"/>
              </a:xfrm>
              <a:prstGeom prst="ellipse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30F07CFE-367A-4EFB-9D0B-56B5F29981B7}"/>
                  </a:ext>
                </a:extLst>
              </p:cNvPr>
              <p:cNvSpPr/>
              <p:nvPr/>
            </p:nvSpPr>
            <p:spPr>
              <a:xfrm>
                <a:off x="8986461" y="4553067"/>
                <a:ext cx="801385" cy="801385"/>
              </a:xfrm>
              <a:prstGeom prst="ellipse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9748D0A6-61F6-4FB9-8B0C-159FB66C1A52}"/>
                  </a:ext>
                </a:extLst>
              </p:cNvPr>
              <p:cNvSpPr/>
              <p:nvPr/>
            </p:nvSpPr>
            <p:spPr>
              <a:xfrm>
                <a:off x="4590835" y="3112973"/>
                <a:ext cx="801385" cy="801385"/>
              </a:xfrm>
              <a:prstGeom prst="ellipse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82317A7A-BB2A-4B0B-9A45-3C02AC57E3DF}"/>
                  </a:ext>
                </a:extLst>
              </p:cNvPr>
              <p:cNvSpPr/>
              <p:nvPr/>
            </p:nvSpPr>
            <p:spPr>
              <a:xfrm>
                <a:off x="6275796" y="3112973"/>
                <a:ext cx="801385" cy="801385"/>
              </a:xfrm>
              <a:prstGeom prst="ellipse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3A797A5E-44AB-493E-9BD4-F5BD463B1FEC}"/>
                  </a:ext>
                </a:extLst>
              </p:cNvPr>
              <p:cNvSpPr/>
              <p:nvPr/>
            </p:nvSpPr>
            <p:spPr>
              <a:xfrm>
                <a:off x="8181653" y="3112973"/>
                <a:ext cx="801385" cy="801385"/>
              </a:xfrm>
              <a:prstGeom prst="ellipse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DD6D4CC5-68FE-472B-BD6A-D3373CEDADF0}"/>
                  </a:ext>
                </a:extLst>
              </p:cNvPr>
              <p:cNvSpPr/>
              <p:nvPr/>
            </p:nvSpPr>
            <p:spPr>
              <a:xfrm>
                <a:off x="10034426" y="3112972"/>
                <a:ext cx="801385" cy="801385"/>
              </a:xfrm>
              <a:prstGeom prst="ellipse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FD5ECCC6-9641-4291-B0A4-C592A12A5A17}"/>
                  </a:ext>
                </a:extLst>
              </p:cNvPr>
              <p:cNvSpPr/>
              <p:nvPr/>
            </p:nvSpPr>
            <p:spPr>
              <a:xfrm>
                <a:off x="7148633" y="1627780"/>
                <a:ext cx="801385" cy="801385"/>
              </a:xfrm>
              <a:prstGeom prst="ellipse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CA59B064-C729-4DB6-80E8-E34050F545A6}"/>
                  </a:ext>
                </a:extLst>
              </p:cNvPr>
              <p:cNvCxnSpPr>
                <a:cxnSpLocks/>
                <a:stCxn id="14" idx="7"/>
                <a:endCxn id="19" idx="3"/>
              </p:cNvCxnSpPr>
              <p:nvPr/>
            </p:nvCxnSpPr>
            <p:spPr>
              <a:xfrm flipV="1">
                <a:off x="6458100" y="3796998"/>
                <a:ext cx="1840913" cy="873429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DCE11B2A-3874-4FAB-9BFC-1A5A5DFA6ED8}"/>
                  </a:ext>
                </a:extLst>
              </p:cNvPr>
              <p:cNvCxnSpPr>
                <a:cxnSpLocks/>
                <a:stCxn id="14" idx="0"/>
              </p:cNvCxnSpPr>
              <p:nvPr/>
            </p:nvCxnSpPr>
            <p:spPr>
              <a:xfrm flipV="1">
                <a:off x="6174768" y="3878336"/>
                <a:ext cx="316786" cy="674731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F7221CE2-5586-416D-AE87-3897238261BD}"/>
                  </a:ext>
                </a:extLst>
              </p:cNvPr>
              <p:cNvCxnSpPr>
                <a:cxnSpLocks/>
                <a:stCxn id="14" idx="1"/>
                <a:endCxn id="17" idx="4"/>
              </p:cNvCxnSpPr>
              <p:nvPr/>
            </p:nvCxnSpPr>
            <p:spPr>
              <a:xfrm flipH="1" flipV="1">
                <a:off x="4991528" y="3914358"/>
                <a:ext cx="899907" cy="756069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CEDB2D21-42A7-466A-A946-89505C631A18}"/>
                  </a:ext>
                </a:extLst>
              </p:cNvPr>
              <p:cNvCxnSpPr>
                <a:cxnSpLocks/>
                <a:stCxn id="17" idx="5"/>
                <a:endCxn id="15" idx="1"/>
              </p:cNvCxnSpPr>
              <p:nvPr/>
            </p:nvCxnSpPr>
            <p:spPr>
              <a:xfrm>
                <a:off x="5274860" y="3796998"/>
                <a:ext cx="2222768" cy="873429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BEF5939A-A417-4A21-B010-42A52C636604}"/>
                  </a:ext>
                </a:extLst>
              </p:cNvPr>
              <p:cNvCxnSpPr>
                <a:cxnSpLocks/>
                <a:stCxn id="15" idx="0"/>
                <a:endCxn id="21" idx="4"/>
              </p:cNvCxnSpPr>
              <p:nvPr/>
            </p:nvCxnSpPr>
            <p:spPr>
              <a:xfrm flipH="1" flipV="1">
                <a:off x="7549326" y="2429165"/>
                <a:ext cx="231635" cy="2123902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290E3CA5-4A12-45CB-8EF9-82D0855E28B9}"/>
                  </a:ext>
                </a:extLst>
              </p:cNvPr>
              <p:cNvCxnSpPr>
                <a:cxnSpLocks/>
                <a:stCxn id="15" idx="7"/>
                <a:endCxn id="20" idx="3"/>
              </p:cNvCxnSpPr>
              <p:nvPr/>
            </p:nvCxnSpPr>
            <p:spPr>
              <a:xfrm flipV="1">
                <a:off x="8064293" y="3796997"/>
                <a:ext cx="2087493" cy="87343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E0A26BD8-84FF-4681-90BE-3B1C4A8B7B92}"/>
                  </a:ext>
                </a:extLst>
              </p:cNvPr>
              <p:cNvCxnSpPr>
                <a:cxnSpLocks/>
                <a:stCxn id="16" idx="1"/>
                <a:endCxn id="18" idx="5"/>
              </p:cNvCxnSpPr>
              <p:nvPr/>
            </p:nvCxnSpPr>
            <p:spPr>
              <a:xfrm flipH="1" flipV="1">
                <a:off x="6959821" y="3796998"/>
                <a:ext cx="2144000" cy="873429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C0F160AC-46DF-4821-859E-5EDF40031CF9}"/>
                  </a:ext>
                </a:extLst>
              </p:cNvPr>
              <p:cNvCxnSpPr>
                <a:cxnSpLocks/>
                <a:stCxn id="16" idx="0"/>
                <a:endCxn id="19" idx="5"/>
              </p:cNvCxnSpPr>
              <p:nvPr/>
            </p:nvCxnSpPr>
            <p:spPr>
              <a:xfrm flipH="1" flipV="1">
                <a:off x="8865678" y="3796998"/>
                <a:ext cx="521476" cy="756069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32BB5BD6-876A-464B-B1CF-61D0A5F5C33A}"/>
                  </a:ext>
                </a:extLst>
              </p:cNvPr>
              <p:cNvCxnSpPr>
                <a:cxnSpLocks/>
                <a:stCxn id="16" idx="7"/>
                <a:endCxn id="20" idx="4"/>
              </p:cNvCxnSpPr>
              <p:nvPr/>
            </p:nvCxnSpPr>
            <p:spPr>
              <a:xfrm flipV="1">
                <a:off x="9670486" y="3914357"/>
                <a:ext cx="764633" cy="75607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A5C4E7E9-1613-46AC-BEDB-F41B1A82902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855494" y="3881611"/>
                <a:ext cx="759494" cy="694115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D6D17B71-619F-4EF0-A77B-0B06D1C71C84}"/>
                  </a:ext>
                </a:extLst>
              </p:cNvPr>
              <p:cNvCxnSpPr>
                <a:cxnSpLocks/>
                <a:stCxn id="17" idx="7"/>
              </p:cNvCxnSpPr>
              <p:nvPr/>
            </p:nvCxnSpPr>
            <p:spPr>
              <a:xfrm flipV="1">
                <a:off x="5274860" y="2174163"/>
                <a:ext cx="1926858" cy="105617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EBD67471-7870-41C4-801A-D35F153287A3}"/>
                  </a:ext>
                </a:extLst>
              </p:cNvPr>
              <p:cNvCxnSpPr>
                <a:cxnSpLocks/>
                <a:stCxn id="18" idx="0"/>
                <a:endCxn id="21" idx="3"/>
              </p:cNvCxnSpPr>
              <p:nvPr/>
            </p:nvCxnSpPr>
            <p:spPr>
              <a:xfrm flipV="1">
                <a:off x="6676489" y="2311805"/>
                <a:ext cx="589504" cy="80116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F42D6237-BE48-469A-B47C-C6C1DDE755F4}"/>
                  </a:ext>
                </a:extLst>
              </p:cNvPr>
              <p:cNvCxnSpPr>
                <a:cxnSpLocks/>
                <a:stCxn id="21" idx="5"/>
                <a:endCxn id="19" idx="0"/>
              </p:cNvCxnSpPr>
              <p:nvPr/>
            </p:nvCxnSpPr>
            <p:spPr>
              <a:xfrm>
                <a:off x="7832658" y="2311805"/>
                <a:ext cx="749688" cy="80116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68AAAE58-2935-448B-9509-33520A39558A}"/>
                  </a:ext>
                </a:extLst>
              </p:cNvPr>
              <p:cNvCxnSpPr>
                <a:cxnSpLocks/>
                <a:endCxn id="20" idx="1"/>
              </p:cNvCxnSpPr>
              <p:nvPr/>
            </p:nvCxnSpPr>
            <p:spPr>
              <a:xfrm>
                <a:off x="7913265" y="2193175"/>
                <a:ext cx="2238521" cy="1037157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A4BD5C0A-7492-404F-B5C4-82B6476647DC}"/>
                  </a:ext>
                </a:extLst>
              </p:cNvPr>
              <p:cNvCxnSpPr>
                <a:cxnSpLocks/>
                <a:stCxn id="21" idx="0"/>
              </p:cNvCxnSpPr>
              <p:nvPr/>
            </p:nvCxnSpPr>
            <p:spPr>
              <a:xfrm flipH="1" flipV="1">
                <a:off x="7545902" y="1075543"/>
                <a:ext cx="3424" cy="552237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1FB17CB5-BFAF-406D-B605-8833E332017C}"/>
                  </a:ext>
                </a:extLst>
              </p:cNvPr>
              <p:cNvCxnSpPr>
                <a:cxnSpLocks/>
                <a:stCxn id="38" idx="0"/>
                <a:endCxn id="14" idx="3"/>
              </p:cNvCxnSpPr>
              <p:nvPr/>
            </p:nvCxnSpPr>
            <p:spPr>
              <a:xfrm flipV="1">
                <a:off x="5617300" y="5237092"/>
                <a:ext cx="274135" cy="788816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0E5F70C1-F307-4AA0-B168-F07395CDD21A}"/>
                      </a:ext>
                    </a:extLst>
                  </p:cNvPr>
                  <p:cNvSpPr txBox="1"/>
                  <p:nvPr/>
                </p:nvSpPr>
                <p:spPr>
                  <a:xfrm>
                    <a:off x="5426800" y="6025908"/>
                    <a:ext cx="38100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77" name="TextBox 76">
                    <a:extLst>
                      <a:ext uri="{FF2B5EF4-FFF2-40B4-BE49-F238E27FC236}">
                        <a16:creationId xmlns:a16="http://schemas.microsoft.com/office/drawing/2014/main" id="{BC0964E0-DA00-4B14-96E5-A308594662D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426800" y="6025908"/>
                    <a:ext cx="381000" cy="36933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990D28A8-10BD-499E-A407-F7BE4A28FFC2}"/>
                      </a:ext>
                    </a:extLst>
                  </p:cNvPr>
                  <p:cNvSpPr txBox="1"/>
                  <p:nvPr/>
                </p:nvSpPr>
                <p:spPr>
                  <a:xfrm>
                    <a:off x="6447366" y="6041953"/>
                    <a:ext cx="38100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78" name="TextBox 77">
                    <a:extLst>
                      <a:ext uri="{FF2B5EF4-FFF2-40B4-BE49-F238E27FC236}">
                        <a16:creationId xmlns:a16="http://schemas.microsoft.com/office/drawing/2014/main" id="{DAE2F213-821A-4D7B-8D80-3B6104F0F98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447366" y="6041953"/>
                    <a:ext cx="381000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4B91DDEF-8BAC-4411-BA2B-FABDC311546A}"/>
                      </a:ext>
                    </a:extLst>
                  </p:cNvPr>
                  <p:cNvSpPr txBox="1"/>
                  <p:nvPr/>
                </p:nvSpPr>
                <p:spPr>
                  <a:xfrm>
                    <a:off x="7415705" y="6040062"/>
                    <a:ext cx="38100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79" name="TextBox 78">
                    <a:extLst>
                      <a:ext uri="{FF2B5EF4-FFF2-40B4-BE49-F238E27FC236}">
                        <a16:creationId xmlns:a16="http://schemas.microsoft.com/office/drawing/2014/main" id="{2EF7AB76-1C8D-4B94-BF2A-1246B707593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15705" y="6040062"/>
                    <a:ext cx="381000" cy="36933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F35544D2-334B-4CA3-B03F-D4CFFA949A2F}"/>
                      </a:ext>
                    </a:extLst>
                  </p:cNvPr>
                  <p:cNvSpPr txBox="1"/>
                  <p:nvPr/>
                </p:nvSpPr>
                <p:spPr>
                  <a:xfrm>
                    <a:off x="8497918" y="6045832"/>
                    <a:ext cx="38100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80" name="TextBox 79">
                    <a:extLst>
                      <a:ext uri="{FF2B5EF4-FFF2-40B4-BE49-F238E27FC236}">
                        <a16:creationId xmlns:a16="http://schemas.microsoft.com/office/drawing/2014/main" id="{C6D0542C-B7F6-4B8B-8B6F-AA9E156D933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497918" y="6045832"/>
                    <a:ext cx="381000" cy="36933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2" name="TextBox 41">
                    <a:extLst>
                      <a:ext uri="{FF2B5EF4-FFF2-40B4-BE49-F238E27FC236}">
                        <a16:creationId xmlns:a16="http://schemas.microsoft.com/office/drawing/2014/main" id="{1C8F848A-042D-456C-8018-C0DEAFB63B0A}"/>
                      </a:ext>
                    </a:extLst>
                  </p:cNvPr>
                  <p:cNvSpPr txBox="1"/>
                  <p:nvPr/>
                </p:nvSpPr>
                <p:spPr>
                  <a:xfrm>
                    <a:off x="9540467" y="6025908"/>
                    <a:ext cx="38100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81" name="TextBox 80">
                    <a:extLst>
                      <a:ext uri="{FF2B5EF4-FFF2-40B4-BE49-F238E27FC236}">
                        <a16:creationId xmlns:a16="http://schemas.microsoft.com/office/drawing/2014/main" id="{58253966-2E93-4703-A384-B7DC2FF11C5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540467" y="6025908"/>
                    <a:ext cx="381000" cy="36933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A1A19EA2-B6E3-45DB-A663-7FD6EA3B0D55}"/>
                  </a:ext>
                </a:extLst>
              </p:cNvPr>
              <p:cNvCxnSpPr>
                <a:cxnSpLocks/>
                <a:endCxn id="14" idx="4"/>
              </p:cNvCxnSpPr>
              <p:nvPr/>
            </p:nvCxnSpPr>
            <p:spPr>
              <a:xfrm flipH="1" flipV="1">
                <a:off x="6174768" y="5354452"/>
                <a:ext cx="349224" cy="756069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004725CC-0501-4801-83BA-BDD47BAD4F3E}"/>
                  </a:ext>
                </a:extLst>
              </p:cNvPr>
              <p:cNvCxnSpPr>
                <a:cxnSpLocks/>
                <a:endCxn id="14" idx="5"/>
              </p:cNvCxnSpPr>
              <p:nvPr/>
            </p:nvCxnSpPr>
            <p:spPr>
              <a:xfrm flipH="1" flipV="1">
                <a:off x="6458100" y="5237092"/>
                <a:ext cx="1021487" cy="845209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106080B5-58E9-4282-894F-9A8EAC8EC7A0}"/>
                  </a:ext>
                </a:extLst>
              </p:cNvPr>
              <p:cNvCxnSpPr>
                <a:cxnSpLocks/>
                <a:endCxn id="15" idx="3"/>
              </p:cNvCxnSpPr>
              <p:nvPr/>
            </p:nvCxnSpPr>
            <p:spPr>
              <a:xfrm flipV="1">
                <a:off x="6768432" y="5237092"/>
                <a:ext cx="729196" cy="873429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4CF6CE20-4D68-44BB-8D57-FCF56EA4A49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43254" y="5144710"/>
                <a:ext cx="1665090" cy="968414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3A7D9BBE-C3DA-4D16-9285-992AB1F1B33C}"/>
                  </a:ext>
                </a:extLst>
              </p:cNvPr>
              <p:cNvCxnSpPr>
                <a:cxnSpLocks/>
                <a:stCxn id="40" idx="0"/>
                <a:endCxn id="15" idx="4"/>
              </p:cNvCxnSpPr>
              <p:nvPr/>
            </p:nvCxnSpPr>
            <p:spPr>
              <a:xfrm flipV="1">
                <a:off x="7606205" y="5354452"/>
                <a:ext cx="174756" cy="68561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22A9DDDA-7EF7-4D24-8B29-51F5E8577E18}"/>
                  </a:ext>
                </a:extLst>
              </p:cNvPr>
              <p:cNvCxnSpPr>
                <a:cxnSpLocks/>
                <a:stCxn id="16" idx="3"/>
              </p:cNvCxnSpPr>
              <p:nvPr/>
            </p:nvCxnSpPr>
            <p:spPr>
              <a:xfrm flipH="1">
                <a:off x="7705619" y="5237092"/>
                <a:ext cx="1398202" cy="886306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5894AA02-177A-4016-A0F1-63775D86897F}"/>
                  </a:ext>
                </a:extLst>
              </p:cNvPr>
              <p:cNvCxnSpPr>
                <a:cxnSpLocks/>
                <a:endCxn id="19" idx="4"/>
              </p:cNvCxnSpPr>
              <p:nvPr/>
            </p:nvCxnSpPr>
            <p:spPr>
              <a:xfrm flipH="1" flipV="1">
                <a:off x="8582346" y="3914358"/>
                <a:ext cx="68494" cy="2136745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02E5384C-3CAC-460C-8BA4-2A82CD3DBDE6}"/>
                  </a:ext>
                </a:extLst>
              </p:cNvPr>
              <p:cNvCxnSpPr>
                <a:cxnSpLocks/>
                <a:stCxn id="16" idx="4"/>
              </p:cNvCxnSpPr>
              <p:nvPr/>
            </p:nvCxnSpPr>
            <p:spPr>
              <a:xfrm flipH="1">
                <a:off x="8774130" y="5354452"/>
                <a:ext cx="613024" cy="748397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20768D21-09C4-471F-A342-DFA24412A5A8}"/>
                  </a:ext>
                </a:extLst>
              </p:cNvPr>
              <p:cNvCxnSpPr>
                <a:cxnSpLocks/>
                <a:endCxn id="42" idx="0"/>
              </p:cNvCxnSpPr>
              <p:nvPr/>
            </p:nvCxnSpPr>
            <p:spPr>
              <a:xfrm>
                <a:off x="9507937" y="5336641"/>
                <a:ext cx="223030" cy="689267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AEDF1928-D991-4B2A-A31E-6797EF94E39A}"/>
                  </a:ext>
                </a:extLst>
              </p:cNvPr>
              <p:cNvCxnSpPr>
                <a:cxnSpLocks/>
                <a:endCxn id="15" idx="5"/>
              </p:cNvCxnSpPr>
              <p:nvPr/>
            </p:nvCxnSpPr>
            <p:spPr>
              <a:xfrm flipH="1" flipV="1">
                <a:off x="8064293" y="5237092"/>
                <a:ext cx="1531770" cy="865757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3" name="TextBox 52">
                    <a:extLst>
                      <a:ext uri="{FF2B5EF4-FFF2-40B4-BE49-F238E27FC236}">
                        <a16:creationId xmlns:a16="http://schemas.microsoft.com/office/drawing/2014/main" id="{34A3188B-BBEF-4A88-880C-C43A76C0F934}"/>
                      </a:ext>
                    </a:extLst>
                  </p:cNvPr>
                  <p:cNvSpPr txBox="1"/>
                  <p:nvPr/>
                </p:nvSpPr>
                <p:spPr>
                  <a:xfrm>
                    <a:off x="7191456" y="608761"/>
                    <a:ext cx="708891" cy="38868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53" name="TextBox 52">
                    <a:extLst>
                      <a:ext uri="{FF2B5EF4-FFF2-40B4-BE49-F238E27FC236}">
                        <a16:creationId xmlns:a16="http://schemas.microsoft.com/office/drawing/2014/main" id="{34A3188B-BBEF-4A88-880C-C43A76C0F93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191456" y="608761"/>
                    <a:ext cx="708891" cy="388683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b="-133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191378F8-C6E3-4C0A-8841-BEF1ABC2727B}"/>
                    </a:ext>
                  </a:extLst>
                </p:cNvPr>
                <p:cNvSpPr txBox="1"/>
                <p:nvPr/>
              </p:nvSpPr>
              <p:spPr>
                <a:xfrm>
                  <a:off x="6912002" y="4454960"/>
                  <a:ext cx="3810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8" name="TextBox 137">
                  <a:extLst>
                    <a:ext uri="{FF2B5EF4-FFF2-40B4-BE49-F238E27FC236}">
                      <a16:creationId xmlns:a16="http://schemas.microsoft.com/office/drawing/2014/main" id="{A72FC3AD-540E-476C-919A-9D9B4677AA0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12002" y="4454960"/>
                  <a:ext cx="381000" cy="369332"/>
                </a:xfrm>
                <a:prstGeom prst="rect">
                  <a:avLst/>
                </a:prstGeom>
                <a:blipFill>
                  <a:blip r:embed="rId10"/>
                  <a:stretch>
                    <a:fillRect r="-112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B75C9545-EB00-420A-8FFC-EF4C0EEBFFA3}"/>
                    </a:ext>
                  </a:extLst>
                </p:cNvPr>
                <p:cNvSpPr txBox="1"/>
                <p:nvPr/>
              </p:nvSpPr>
              <p:spPr>
                <a:xfrm>
                  <a:off x="8515135" y="4452811"/>
                  <a:ext cx="3810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9" name="TextBox 138">
                  <a:extLst>
                    <a:ext uri="{FF2B5EF4-FFF2-40B4-BE49-F238E27FC236}">
                      <a16:creationId xmlns:a16="http://schemas.microsoft.com/office/drawing/2014/main" id="{135094FE-131D-4780-AE55-F2600D0C785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15135" y="4452811"/>
                  <a:ext cx="381000" cy="369332"/>
                </a:xfrm>
                <a:prstGeom prst="rect">
                  <a:avLst/>
                </a:prstGeom>
                <a:blipFill>
                  <a:blip r:embed="rId11"/>
                  <a:stretch>
                    <a:fillRect r="-1290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068644CA-B86E-42DF-BBA2-19CC3F853304}"/>
                    </a:ext>
                  </a:extLst>
                </p:cNvPr>
                <p:cNvSpPr txBox="1"/>
                <p:nvPr/>
              </p:nvSpPr>
              <p:spPr>
                <a:xfrm>
                  <a:off x="10093568" y="4465203"/>
                  <a:ext cx="3810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0" name="TextBox 139">
                  <a:extLst>
                    <a:ext uri="{FF2B5EF4-FFF2-40B4-BE49-F238E27FC236}">
                      <a16:creationId xmlns:a16="http://schemas.microsoft.com/office/drawing/2014/main" id="{D4E66A17-7AAB-4126-8DF7-F95BE15B4C6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93568" y="4465203"/>
                  <a:ext cx="381000" cy="369332"/>
                </a:xfrm>
                <a:prstGeom prst="rect">
                  <a:avLst/>
                </a:prstGeom>
                <a:blipFill>
                  <a:blip r:embed="rId12"/>
                  <a:stretch>
                    <a:fillRect r="-1290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0C1F254E-2508-4E18-94E1-8786960B4ABC}"/>
                    </a:ext>
                  </a:extLst>
                </p:cNvPr>
                <p:cNvSpPr txBox="1"/>
                <p:nvPr/>
              </p:nvSpPr>
              <p:spPr>
                <a:xfrm>
                  <a:off x="5715000" y="3000436"/>
                  <a:ext cx="3810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1" name="TextBox 140">
                  <a:extLst>
                    <a:ext uri="{FF2B5EF4-FFF2-40B4-BE49-F238E27FC236}">
                      <a16:creationId xmlns:a16="http://schemas.microsoft.com/office/drawing/2014/main" id="{720D8801-82D8-41FE-B2D0-80E53A2138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15000" y="3000436"/>
                  <a:ext cx="381000" cy="369332"/>
                </a:xfrm>
                <a:prstGeom prst="rect">
                  <a:avLst/>
                </a:prstGeom>
                <a:blipFill>
                  <a:blip r:embed="rId13"/>
                  <a:stretch>
                    <a:fillRect r="-1290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47993CE7-C506-427B-BEE1-8F0BFCA40F63}"/>
                    </a:ext>
                  </a:extLst>
                </p:cNvPr>
                <p:cNvSpPr txBox="1"/>
                <p:nvPr/>
              </p:nvSpPr>
              <p:spPr>
                <a:xfrm>
                  <a:off x="7399169" y="3005610"/>
                  <a:ext cx="3810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2" name="TextBox 141">
                  <a:extLst>
                    <a:ext uri="{FF2B5EF4-FFF2-40B4-BE49-F238E27FC236}">
                      <a16:creationId xmlns:a16="http://schemas.microsoft.com/office/drawing/2014/main" id="{5BDB5BA6-8909-47FF-ABD6-BA5D518BC0C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99169" y="3005610"/>
                  <a:ext cx="381000" cy="369332"/>
                </a:xfrm>
                <a:prstGeom prst="rect">
                  <a:avLst/>
                </a:prstGeom>
                <a:blipFill>
                  <a:blip r:embed="rId14"/>
                  <a:stretch>
                    <a:fillRect r="-1451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A32CE53C-2BB4-4580-BBA1-C60732D7FDA2}"/>
                    </a:ext>
                  </a:extLst>
                </p:cNvPr>
                <p:cNvSpPr txBox="1"/>
                <p:nvPr/>
              </p:nvSpPr>
              <p:spPr>
                <a:xfrm>
                  <a:off x="9307531" y="3005610"/>
                  <a:ext cx="3810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3" name="TextBox 142">
                  <a:extLst>
                    <a:ext uri="{FF2B5EF4-FFF2-40B4-BE49-F238E27FC236}">
                      <a16:creationId xmlns:a16="http://schemas.microsoft.com/office/drawing/2014/main" id="{65825C50-068B-43C2-9934-26C781B4502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07531" y="3005610"/>
                  <a:ext cx="381000" cy="369332"/>
                </a:xfrm>
                <a:prstGeom prst="rect">
                  <a:avLst/>
                </a:prstGeom>
                <a:blipFill>
                  <a:blip r:embed="rId15"/>
                  <a:stretch>
                    <a:fillRect r="-1290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EF39AE5F-6C69-48C1-BF0A-8389DE4BA125}"/>
                    </a:ext>
                  </a:extLst>
                </p:cNvPr>
                <p:cNvSpPr txBox="1"/>
                <p:nvPr/>
              </p:nvSpPr>
              <p:spPr>
                <a:xfrm>
                  <a:off x="11151264" y="3021149"/>
                  <a:ext cx="3810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7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4" name="TextBox 143">
                  <a:extLst>
                    <a:ext uri="{FF2B5EF4-FFF2-40B4-BE49-F238E27FC236}">
                      <a16:creationId xmlns:a16="http://schemas.microsoft.com/office/drawing/2014/main" id="{455221BE-E85E-4D41-A5AE-4F23F2724F8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51264" y="3021149"/>
                  <a:ext cx="381000" cy="369332"/>
                </a:xfrm>
                <a:prstGeom prst="rect">
                  <a:avLst/>
                </a:prstGeom>
                <a:blipFill>
                  <a:blip r:embed="rId16"/>
                  <a:stretch>
                    <a:fillRect r="-1269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06BCD576-D79A-4A1A-A236-551A7498E705}"/>
                    </a:ext>
                  </a:extLst>
                </p:cNvPr>
                <p:cNvSpPr txBox="1"/>
                <p:nvPr/>
              </p:nvSpPr>
              <p:spPr>
                <a:xfrm>
                  <a:off x="8251363" y="1538352"/>
                  <a:ext cx="3810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8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5" name="TextBox 144">
                  <a:extLst>
                    <a:ext uri="{FF2B5EF4-FFF2-40B4-BE49-F238E27FC236}">
                      <a16:creationId xmlns:a16="http://schemas.microsoft.com/office/drawing/2014/main" id="{F8A41BB5-CB69-4D26-9297-CE8F035DF45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51363" y="1538352"/>
                  <a:ext cx="381000" cy="369332"/>
                </a:xfrm>
                <a:prstGeom prst="rect">
                  <a:avLst/>
                </a:prstGeom>
                <a:blipFill>
                  <a:blip r:embed="rId17"/>
                  <a:stretch>
                    <a:fillRect r="-1290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4" name="Isosceles Triangle 53">
            <a:extLst>
              <a:ext uri="{FF2B5EF4-FFF2-40B4-BE49-F238E27FC236}">
                <a16:creationId xmlns:a16="http://schemas.microsoft.com/office/drawing/2014/main" id="{770D9431-1CBE-48D3-BF74-4A1276B051AE}"/>
              </a:ext>
            </a:extLst>
          </p:cNvPr>
          <p:cNvSpPr/>
          <p:nvPr/>
        </p:nvSpPr>
        <p:spPr>
          <a:xfrm>
            <a:off x="6341683" y="3864455"/>
            <a:ext cx="2856750" cy="2155070"/>
          </a:xfrm>
          <a:custGeom>
            <a:avLst/>
            <a:gdLst>
              <a:gd name="connsiteX0" fmla="*/ 0 w 4951364"/>
              <a:gd name="connsiteY0" fmla="*/ 2167825 h 2167825"/>
              <a:gd name="connsiteX1" fmla="*/ 2475682 w 4951364"/>
              <a:gd name="connsiteY1" fmla="*/ 0 h 2167825"/>
              <a:gd name="connsiteX2" fmla="*/ 4951364 w 4951364"/>
              <a:gd name="connsiteY2" fmla="*/ 2167825 h 2167825"/>
              <a:gd name="connsiteX3" fmla="*/ 0 w 4951364"/>
              <a:gd name="connsiteY3" fmla="*/ 2167825 h 2167825"/>
              <a:gd name="connsiteX0" fmla="*/ 53956 w 5059276"/>
              <a:gd name="connsiteY0" fmla="*/ 2167825 h 2167825"/>
              <a:gd name="connsiteX1" fmla="*/ 2529638 w 5059276"/>
              <a:gd name="connsiteY1" fmla="*/ 0 h 2167825"/>
              <a:gd name="connsiteX2" fmla="*/ 5005320 w 5059276"/>
              <a:gd name="connsiteY2" fmla="*/ 2167825 h 2167825"/>
              <a:gd name="connsiteX3" fmla="*/ 53956 w 5059276"/>
              <a:gd name="connsiteY3" fmla="*/ 2167825 h 2167825"/>
              <a:gd name="connsiteX0" fmla="*/ 160345 w 5143662"/>
              <a:gd name="connsiteY0" fmla="*/ 2256580 h 2256580"/>
              <a:gd name="connsiteX1" fmla="*/ 994263 w 5143662"/>
              <a:gd name="connsiteY1" fmla="*/ 0 h 2256580"/>
              <a:gd name="connsiteX2" fmla="*/ 5111709 w 5143662"/>
              <a:gd name="connsiteY2" fmla="*/ 2256580 h 2256580"/>
              <a:gd name="connsiteX3" fmla="*/ 160345 w 5143662"/>
              <a:gd name="connsiteY3" fmla="*/ 2256580 h 2256580"/>
              <a:gd name="connsiteX0" fmla="*/ 114770 w 2861409"/>
              <a:gd name="connsiteY0" fmla="*/ 2256592 h 2289875"/>
              <a:gd name="connsiteX1" fmla="*/ 948688 w 2861409"/>
              <a:gd name="connsiteY1" fmla="*/ 12 h 2289875"/>
              <a:gd name="connsiteX2" fmla="*/ 2800916 w 2861409"/>
              <a:gd name="connsiteY2" fmla="*/ 2289875 h 2289875"/>
              <a:gd name="connsiteX3" fmla="*/ 114770 w 2861409"/>
              <a:gd name="connsiteY3" fmla="*/ 2256592 h 2289875"/>
              <a:gd name="connsiteX0" fmla="*/ 101098 w 2852506"/>
              <a:gd name="connsiteY0" fmla="*/ 2267686 h 2300969"/>
              <a:gd name="connsiteX1" fmla="*/ 1090880 w 2852506"/>
              <a:gd name="connsiteY1" fmla="*/ 11 h 2300969"/>
              <a:gd name="connsiteX2" fmla="*/ 2787244 w 2852506"/>
              <a:gd name="connsiteY2" fmla="*/ 2300969 h 2300969"/>
              <a:gd name="connsiteX3" fmla="*/ 101098 w 2852506"/>
              <a:gd name="connsiteY3" fmla="*/ 2267686 h 2300969"/>
              <a:gd name="connsiteX0" fmla="*/ 107974 w 2856750"/>
              <a:gd name="connsiteY0" fmla="*/ 2267687 h 2300970"/>
              <a:gd name="connsiteX1" fmla="*/ 1014629 w 2856750"/>
              <a:gd name="connsiteY1" fmla="*/ 12 h 2300970"/>
              <a:gd name="connsiteX2" fmla="*/ 2794120 w 2856750"/>
              <a:gd name="connsiteY2" fmla="*/ 2300970 h 2300970"/>
              <a:gd name="connsiteX3" fmla="*/ 107974 w 2856750"/>
              <a:gd name="connsiteY3" fmla="*/ 2267687 h 2300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56750" h="2300970">
                <a:moveTo>
                  <a:pt x="107974" y="2267687"/>
                </a:moveTo>
                <a:cubicBezTo>
                  <a:pt x="-304640" y="1906383"/>
                  <a:pt x="566938" y="-5535"/>
                  <a:pt x="1014629" y="12"/>
                </a:cubicBezTo>
                <a:cubicBezTo>
                  <a:pt x="1462320" y="5559"/>
                  <a:pt x="3206734" y="1939666"/>
                  <a:pt x="2794120" y="2300970"/>
                </a:cubicBezTo>
                <a:lnTo>
                  <a:pt x="107974" y="2267687"/>
                </a:lnTo>
                <a:close/>
              </a:path>
            </a:pathLst>
          </a:custGeom>
          <a:noFill/>
          <a:ln w="762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285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BC962B-D38F-4E32-9303-BCAF0DE475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2119" y="1"/>
            <a:ext cx="10515600" cy="1148316"/>
          </a:xfrm>
        </p:spPr>
        <p:txBody>
          <a:bodyPr/>
          <a:lstStyle/>
          <a:p>
            <a:r>
              <a:rPr lang="en-US" dirty="0"/>
              <a:t>MAJ becomes biased under restrictions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88327F9-24AE-4004-8C2B-483D4A78681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80560" y="1497255"/>
                <a:ext cx="11470545" cy="4235651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US" b="0" dirty="0">
                    <a:latin typeface="Cambria Math" panose="02040503050406030204" pitchFamily="18" charset="0"/>
                  </a:rPr>
                  <a:t> be a random restriction with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⋆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𝑝𝑛</m:t>
                    </m:r>
                  </m:oMath>
                </a14:m>
                <a:endParaRPr lang="en-US" b="0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b="1" dirty="0">
                    <a:latin typeface="Cambria Math" panose="02040503050406030204" pitchFamily="18" charset="0"/>
                  </a:rPr>
                  <a:t>Claim</a:t>
                </a:r>
                <a:r>
                  <a:rPr lang="en-US" dirty="0">
                    <a:latin typeface="Cambria Math" panose="02040503050406030204" pitchFamily="18" charset="0"/>
                  </a:rPr>
                  <a:t>: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Pr</m:t>
                            </m:r>
                          </m:e>
                          <m:li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𝜌</m:t>
                            </m:r>
                          </m:lim>
                        </m:limLow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nor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MAJ</m:t>
                            </m:r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"/>
                                    <m:endChr m:val="|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​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</m:sub>
                            </m:sSub>
                            <m:r>
                              <m:rPr>
                                <m:nor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is</m:t>
                            </m:r>
                            <m:r>
                              <m:rPr>
                                <m:nor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𝜀</m:t>
                            </m:r>
                            <m:r>
                              <m:rPr>
                                <m:nor/>
                              </m:r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‑</m:t>
                            </m:r>
                            <m:r>
                              <m:rPr>
                                <m:nor/>
                              </m:rPr>
                              <a:rPr lang="en-US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close</m:t>
                            </m:r>
                            <m:r>
                              <m:rPr>
                                <m:nor/>
                              </m:rPr>
                              <a:rPr lang="en-US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to</m:t>
                            </m:r>
                            <m:r>
                              <m:rPr>
                                <m:nor/>
                              </m:rPr>
                              <a:rPr lang="en-US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  <m:r>
                              <m:rPr>
                                <m:nor/>
                              </m:rPr>
                              <a:rPr lang="en-US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constant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US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  <m:func>
                              <m:funcPr>
                                <m:ctrlPr>
                                  <a:rPr lang="en-US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m:rPr>
                                        <m:lit/>
                                      </m:r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/</m:t>
                                    </m:r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𝜀</m:t>
                                    </m:r>
                                  </m:e>
                                </m:d>
                              </m:e>
                            </m:func>
                          </m:e>
                        </m:rad>
                      </m:e>
                    </m:d>
                  </m:oMath>
                </a14:m>
                <a:endParaRPr lang="en-US" dirty="0"/>
              </a:p>
              <a:p>
                <a:pPr lvl="1">
                  <a:lnSpc>
                    <a:spcPct val="150000"/>
                  </a:lnSpc>
                </a:pPr>
                <a:r>
                  <a:rPr lang="en-US" dirty="0"/>
                  <a:t>I.e., </a:t>
                </a:r>
                <a:r>
                  <a:rPr lang="en-US" dirty="0" err="1"/>
                  <a:t>w.h.p</a:t>
                </a:r>
                <a:r>
                  <a:rPr lang="en-US" dirty="0"/>
                  <a:t>. over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US" dirty="0"/>
                  <a:t>, there is some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lit/>
                      </m:rPr>
                      <a:rPr lang="en-US" b="0" i="1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m:rPr>
                        <m:lit/>
                      </m:rP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 such that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Pr</m:t>
                            </m:r>
                          </m:e>
                          <m:li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lim>
                        </m:limLow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MAJ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"/>
                                <m:endChr m:val="|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​</m:t>
                                </m:r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𝜌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]</m:t>
                        </m:r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endParaRPr lang="en-US" dirty="0"/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en-US" b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88327F9-24AE-4004-8C2B-483D4A78681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0560" y="1497255"/>
                <a:ext cx="11470545" cy="4235651"/>
              </a:xfrm>
              <a:blipFill>
                <a:blip r:embed="rId3"/>
                <a:stretch>
                  <a:fillRect l="-9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7795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0A172AB-98AD-40BA-AAE2-B3A5D315C831}"/>
                  </a:ext>
                </a:extLst>
              </p:cNvPr>
              <p:cNvSpPr txBox="1"/>
              <p:nvPr/>
            </p:nvSpPr>
            <p:spPr>
              <a:xfrm>
                <a:off x="1592495" y="5708642"/>
                <a:ext cx="40069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0A172AB-98AD-40BA-AAE2-B3A5D315C8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2495" y="5708642"/>
                <a:ext cx="400692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Group 17">
            <a:extLst>
              <a:ext uri="{FF2B5EF4-FFF2-40B4-BE49-F238E27FC236}">
                <a16:creationId xmlns:a16="http://schemas.microsoft.com/office/drawing/2014/main" id="{3A3A40D1-8F78-449D-903E-8B7CA859EAF2}"/>
              </a:ext>
            </a:extLst>
          </p:cNvPr>
          <p:cNvGrpSpPr/>
          <p:nvPr/>
        </p:nvGrpSpPr>
        <p:grpSpPr>
          <a:xfrm>
            <a:off x="4519195" y="1438381"/>
            <a:ext cx="3143893" cy="3585681"/>
            <a:chOff x="6616557" y="595901"/>
            <a:chExt cx="3143893" cy="3585681"/>
          </a:xfrm>
        </p:grpSpPr>
        <p:sp>
          <p:nvSpPr>
            <p:cNvPr id="8" name="Isosceles Triangle 7">
              <a:extLst>
                <a:ext uri="{FF2B5EF4-FFF2-40B4-BE49-F238E27FC236}">
                  <a16:creationId xmlns:a16="http://schemas.microsoft.com/office/drawing/2014/main" id="{9A09DA9B-71FD-469C-9A52-7C0B3CAAA762}"/>
                </a:ext>
              </a:extLst>
            </p:cNvPr>
            <p:cNvSpPr/>
            <p:nvPr/>
          </p:nvSpPr>
          <p:spPr>
            <a:xfrm>
              <a:off x="6616557" y="3821986"/>
              <a:ext cx="3143893" cy="359596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Isosceles Triangle 8">
              <a:extLst>
                <a:ext uri="{FF2B5EF4-FFF2-40B4-BE49-F238E27FC236}">
                  <a16:creationId xmlns:a16="http://schemas.microsoft.com/office/drawing/2014/main" id="{E989CB13-C433-46AE-BC54-53E15F025A06}"/>
                </a:ext>
              </a:extLst>
            </p:cNvPr>
            <p:cNvSpPr/>
            <p:nvPr/>
          </p:nvSpPr>
          <p:spPr>
            <a:xfrm>
              <a:off x="7993294" y="595901"/>
              <a:ext cx="390418" cy="3585681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28178A37-700F-480D-BF2A-59077FDB912D}"/>
                </a:ext>
              </a:extLst>
            </p:cNvPr>
            <p:cNvSpPr/>
            <p:nvPr/>
          </p:nvSpPr>
          <p:spPr>
            <a:xfrm>
              <a:off x="8049801" y="595901"/>
              <a:ext cx="277403" cy="27740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E5FE5E64-9F97-4A49-8C79-C8C51A0977EF}"/>
              </a:ext>
            </a:extLst>
          </p:cNvPr>
          <p:cNvSpPr/>
          <p:nvPr/>
        </p:nvSpPr>
        <p:spPr>
          <a:xfrm>
            <a:off x="4195557" y="1859622"/>
            <a:ext cx="3791165" cy="10274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DE77F2E-9BD8-4B38-A547-A7767AEB7461}"/>
              </a:ext>
            </a:extLst>
          </p:cNvPr>
          <p:cNvGrpSpPr/>
          <p:nvPr/>
        </p:nvGrpSpPr>
        <p:grpSpPr>
          <a:xfrm>
            <a:off x="6932489" y="1962363"/>
            <a:ext cx="1736032" cy="1916131"/>
            <a:chOff x="9029851" y="1119883"/>
            <a:chExt cx="1736032" cy="1916131"/>
          </a:xfrm>
        </p:grpSpPr>
        <p:sp>
          <p:nvSpPr>
            <p:cNvPr id="12" name="Isosceles Triangle 11">
              <a:extLst>
                <a:ext uri="{FF2B5EF4-FFF2-40B4-BE49-F238E27FC236}">
                  <a16:creationId xmlns:a16="http://schemas.microsoft.com/office/drawing/2014/main" id="{7A032951-D0F9-4253-AC53-1DF67DE06CA9}"/>
                </a:ext>
              </a:extLst>
            </p:cNvPr>
            <p:cNvSpPr/>
            <p:nvPr/>
          </p:nvSpPr>
          <p:spPr>
            <a:xfrm>
              <a:off x="9274996" y="1119883"/>
              <a:ext cx="1245742" cy="1638728"/>
            </a:xfrm>
            <a:prstGeom prst="triangl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Chord 12">
              <a:extLst>
                <a:ext uri="{FF2B5EF4-FFF2-40B4-BE49-F238E27FC236}">
                  <a16:creationId xmlns:a16="http://schemas.microsoft.com/office/drawing/2014/main" id="{67D8E2F6-C81E-42F5-B61D-ABB3AA8C8944}"/>
                </a:ext>
              </a:extLst>
            </p:cNvPr>
            <p:cNvSpPr/>
            <p:nvPr/>
          </p:nvSpPr>
          <p:spPr>
            <a:xfrm>
              <a:off x="9029851" y="1957226"/>
              <a:ext cx="1736032" cy="1078788"/>
            </a:xfrm>
            <a:prstGeom prst="chord">
              <a:avLst>
                <a:gd name="adj1" fmla="val 1066639"/>
                <a:gd name="adj2" fmla="val 9818877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B5ADC27-E0C4-406A-9CC0-2BF4A032143D}"/>
              </a:ext>
            </a:extLst>
          </p:cNvPr>
          <p:cNvGrpSpPr/>
          <p:nvPr/>
        </p:nvGrpSpPr>
        <p:grpSpPr>
          <a:xfrm>
            <a:off x="3513761" y="1962363"/>
            <a:ext cx="1736032" cy="1916131"/>
            <a:chOff x="9029851" y="1119883"/>
            <a:chExt cx="1736032" cy="1916131"/>
          </a:xfrm>
        </p:grpSpPr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C8BF3295-9F6C-4FC0-8DAA-4B210CE3F45D}"/>
                </a:ext>
              </a:extLst>
            </p:cNvPr>
            <p:cNvSpPr/>
            <p:nvPr/>
          </p:nvSpPr>
          <p:spPr>
            <a:xfrm>
              <a:off x="9274996" y="1119883"/>
              <a:ext cx="1245742" cy="1638728"/>
            </a:xfrm>
            <a:prstGeom prst="triangl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Chord 16">
              <a:extLst>
                <a:ext uri="{FF2B5EF4-FFF2-40B4-BE49-F238E27FC236}">
                  <a16:creationId xmlns:a16="http://schemas.microsoft.com/office/drawing/2014/main" id="{DD970A48-7654-4793-AABD-C8F13DFDE38A}"/>
                </a:ext>
              </a:extLst>
            </p:cNvPr>
            <p:cNvSpPr/>
            <p:nvPr/>
          </p:nvSpPr>
          <p:spPr>
            <a:xfrm>
              <a:off x="9029851" y="1957226"/>
              <a:ext cx="1736032" cy="1078788"/>
            </a:xfrm>
            <a:prstGeom prst="chord">
              <a:avLst>
                <a:gd name="adj1" fmla="val 1066639"/>
                <a:gd name="adj2" fmla="val 9818877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2107FD1-547E-4A27-88C0-AC8AAFC9DEA8}"/>
                  </a:ext>
                </a:extLst>
              </p:cNvPr>
              <p:cNvSpPr txBox="1"/>
              <p:nvPr/>
            </p:nvSpPr>
            <p:spPr>
              <a:xfrm>
                <a:off x="2166135" y="5708642"/>
                <a:ext cx="40069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2107FD1-547E-4A27-88C0-AC8AAFC9DE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6135" y="5708642"/>
                <a:ext cx="400692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4964751-90F7-4C5E-B0D8-8E20B33B45A8}"/>
                  </a:ext>
                </a:extLst>
              </p:cNvPr>
              <p:cNvSpPr txBox="1"/>
              <p:nvPr/>
            </p:nvSpPr>
            <p:spPr>
              <a:xfrm>
                <a:off x="2739775" y="5708642"/>
                <a:ext cx="40069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4964751-90F7-4C5E-B0D8-8E20B33B45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9775" y="5708642"/>
                <a:ext cx="400692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7329DD9-E56B-435B-A92E-012337F6CEF6}"/>
                  </a:ext>
                </a:extLst>
              </p:cNvPr>
              <p:cNvSpPr txBox="1"/>
              <p:nvPr/>
            </p:nvSpPr>
            <p:spPr>
              <a:xfrm>
                <a:off x="3313415" y="5708372"/>
                <a:ext cx="40069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7329DD9-E56B-435B-A92E-012337F6CE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3415" y="5708372"/>
                <a:ext cx="400692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37A3DC5-42C2-4EF8-AFB1-72B3E723969D}"/>
                  </a:ext>
                </a:extLst>
              </p:cNvPr>
              <p:cNvSpPr txBox="1"/>
              <p:nvPr/>
            </p:nvSpPr>
            <p:spPr>
              <a:xfrm>
                <a:off x="3887055" y="5708372"/>
                <a:ext cx="40069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37A3DC5-42C2-4EF8-AFB1-72B3E72396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7055" y="5708372"/>
                <a:ext cx="400692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BB17BF3-6EC9-4A76-BDC5-F203AA43CF4E}"/>
                  </a:ext>
                </a:extLst>
              </p:cNvPr>
              <p:cNvSpPr txBox="1"/>
              <p:nvPr/>
            </p:nvSpPr>
            <p:spPr>
              <a:xfrm>
                <a:off x="4460695" y="5708372"/>
                <a:ext cx="40069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BB17BF3-6EC9-4A76-BDC5-F203AA43CF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0695" y="5708372"/>
                <a:ext cx="400692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EC930A0-C271-4D85-B32C-4326E4064EF1}"/>
                  </a:ext>
                </a:extLst>
              </p:cNvPr>
              <p:cNvSpPr txBox="1"/>
              <p:nvPr/>
            </p:nvSpPr>
            <p:spPr>
              <a:xfrm>
                <a:off x="5034335" y="5708372"/>
                <a:ext cx="40069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EC930A0-C271-4D85-B32C-4326E4064E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4335" y="5708372"/>
                <a:ext cx="400692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6427605-9EE0-438C-8C5E-4C7F6BD24600}"/>
                  </a:ext>
                </a:extLst>
              </p:cNvPr>
              <p:cNvSpPr txBox="1"/>
              <p:nvPr/>
            </p:nvSpPr>
            <p:spPr>
              <a:xfrm>
                <a:off x="5607975" y="5708102"/>
                <a:ext cx="40069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6427605-9EE0-438C-8C5E-4C7F6BD246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7975" y="5708102"/>
                <a:ext cx="400692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0C871BE-F2F3-4B1D-907C-1B9B2EA2CE78}"/>
                  </a:ext>
                </a:extLst>
              </p:cNvPr>
              <p:cNvSpPr txBox="1"/>
              <p:nvPr/>
            </p:nvSpPr>
            <p:spPr>
              <a:xfrm>
                <a:off x="6181615" y="5708102"/>
                <a:ext cx="40069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0C871BE-F2F3-4B1D-907C-1B9B2EA2CE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1615" y="5708102"/>
                <a:ext cx="400692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19BAFA4-E4F5-43C5-99CF-4E4238C53CE8}"/>
                  </a:ext>
                </a:extLst>
              </p:cNvPr>
              <p:cNvSpPr txBox="1"/>
              <p:nvPr/>
            </p:nvSpPr>
            <p:spPr>
              <a:xfrm>
                <a:off x="6755255" y="5708102"/>
                <a:ext cx="40069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19BAFA4-E4F5-43C5-99CF-4E4238C53C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5255" y="5708102"/>
                <a:ext cx="400692" cy="369332"/>
              </a:xfrm>
              <a:prstGeom prst="rect">
                <a:avLst/>
              </a:prstGeom>
              <a:blipFill>
                <a:blip r:embed="rId11"/>
                <a:stretch>
                  <a:fillRect r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E6BBA27-A3E9-4D7D-84B2-743F271728E7}"/>
                  </a:ext>
                </a:extLst>
              </p:cNvPr>
              <p:cNvSpPr txBox="1"/>
              <p:nvPr/>
            </p:nvSpPr>
            <p:spPr>
              <a:xfrm>
                <a:off x="7328895" y="5708102"/>
                <a:ext cx="40069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E6BBA27-A3E9-4D7D-84B2-743F271728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8895" y="5708102"/>
                <a:ext cx="400692" cy="369332"/>
              </a:xfrm>
              <a:prstGeom prst="rect">
                <a:avLst/>
              </a:prstGeom>
              <a:blipFill>
                <a:blip r:embed="rId12"/>
                <a:stretch>
                  <a:fillRect r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70D624D-5FE9-409F-AC3D-2B12B0EC6DA9}"/>
                  </a:ext>
                </a:extLst>
              </p:cNvPr>
              <p:cNvSpPr txBox="1"/>
              <p:nvPr/>
            </p:nvSpPr>
            <p:spPr>
              <a:xfrm>
                <a:off x="7902535" y="5707832"/>
                <a:ext cx="40069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70D624D-5FE9-409F-AC3D-2B12B0EC6D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2535" y="5707832"/>
                <a:ext cx="400692" cy="369332"/>
              </a:xfrm>
              <a:prstGeom prst="rect">
                <a:avLst/>
              </a:prstGeom>
              <a:blipFill>
                <a:blip r:embed="rId13"/>
                <a:stretch>
                  <a:fillRect r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8DEF464-5881-410E-98E0-5921EBF4D0DB}"/>
                  </a:ext>
                </a:extLst>
              </p:cNvPr>
              <p:cNvSpPr txBox="1"/>
              <p:nvPr/>
            </p:nvSpPr>
            <p:spPr>
              <a:xfrm>
                <a:off x="8476175" y="5707832"/>
                <a:ext cx="40069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8DEF464-5881-410E-98E0-5921EBF4D0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6175" y="5707832"/>
                <a:ext cx="400692" cy="369332"/>
              </a:xfrm>
              <a:prstGeom prst="rect">
                <a:avLst/>
              </a:prstGeom>
              <a:blipFill>
                <a:blip r:embed="rId14"/>
                <a:stretch>
                  <a:fillRect r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0CD94D4-187F-49D9-A07F-FEAE759D6702}"/>
                  </a:ext>
                </a:extLst>
              </p:cNvPr>
              <p:cNvSpPr txBox="1"/>
              <p:nvPr/>
            </p:nvSpPr>
            <p:spPr>
              <a:xfrm>
                <a:off x="9049815" y="5707832"/>
                <a:ext cx="40069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0CD94D4-187F-49D9-A07F-FEAE759D67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9815" y="5707832"/>
                <a:ext cx="400692" cy="369332"/>
              </a:xfrm>
              <a:prstGeom prst="rect">
                <a:avLst/>
              </a:prstGeom>
              <a:blipFill>
                <a:blip r:embed="rId15"/>
                <a:stretch>
                  <a:fillRect r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C95D61BC-56BF-4F55-822E-F63B1A9BB06C}"/>
                  </a:ext>
                </a:extLst>
              </p:cNvPr>
              <p:cNvSpPr txBox="1"/>
              <p:nvPr/>
            </p:nvSpPr>
            <p:spPr>
              <a:xfrm>
                <a:off x="9623455" y="5707832"/>
                <a:ext cx="40069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C95D61BC-56BF-4F55-822E-F63B1A9BB0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23455" y="5707832"/>
                <a:ext cx="400692" cy="369332"/>
              </a:xfrm>
              <a:prstGeom prst="rect">
                <a:avLst/>
              </a:prstGeom>
              <a:blipFill>
                <a:blip r:embed="rId16"/>
                <a:stretch>
                  <a:fillRect r="-16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9033B01-763B-43CB-A4D4-023AA0F806F3}"/>
                  </a:ext>
                </a:extLst>
              </p:cNvPr>
              <p:cNvSpPr txBox="1"/>
              <p:nvPr/>
            </p:nvSpPr>
            <p:spPr>
              <a:xfrm>
                <a:off x="10197095" y="5707562"/>
                <a:ext cx="40069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16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9033B01-763B-43CB-A4D4-023AA0F806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7095" y="5707562"/>
                <a:ext cx="400692" cy="369332"/>
              </a:xfrm>
              <a:prstGeom prst="rect">
                <a:avLst/>
              </a:prstGeom>
              <a:blipFill>
                <a:blip r:embed="rId17"/>
                <a:stretch>
                  <a:fillRect r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Title 1">
            <a:extLst>
              <a:ext uri="{FF2B5EF4-FFF2-40B4-BE49-F238E27FC236}">
                <a16:creationId xmlns:a16="http://schemas.microsoft.com/office/drawing/2014/main" id="{F8D6A1AF-BAB5-48F6-AB2A-53F9DD231E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MAJ</a:t>
            </a:r>
            <a:r>
              <a:rPr lang="en-US" dirty="0"/>
              <a:t> becomes biased under restrictions</a:t>
            </a:r>
          </a:p>
        </p:txBody>
      </p:sp>
      <p:sp>
        <p:nvSpPr>
          <p:cNvPr id="36" name="!!t1">
            <a:extLst>
              <a:ext uri="{FF2B5EF4-FFF2-40B4-BE49-F238E27FC236}">
                <a16:creationId xmlns:a16="http://schemas.microsoft.com/office/drawing/2014/main" id="{87F5E120-87FD-4C33-96CF-E6DEF42AE855}"/>
              </a:ext>
            </a:extLst>
          </p:cNvPr>
          <p:cNvSpPr txBox="1"/>
          <p:nvPr/>
        </p:nvSpPr>
        <p:spPr>
          <a:xfrm>
            <a:off x="1591059" y="5752711"/>
            <a:ext cx="400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0</a:t>
            </a:r>
          </a:p>
        </p:txBody>
      </p:sp>
      <p:sp>
        <p:nvSpPr>
          <p:cNvPr id="37" name="!!o1">
            <a:extLst>
              <a:ext uri="{FF2B5EF4-FFF2-40B4-BE49-F238E27FC236}">
                <a16:creationId xmlns:a16="http://schemas.microsoft.com/office/drawing/2014/main" id="{D48D28A3-4516-4612-8451-86C4A6ECC3AF}"/>
              </a:ext>
            </a:extLst>
          </p:cNvPr>
          <p:cNvSpPr txBox="1"/>
          <p:nvPr/>
        </p:nvSpPr>
        <p:spPr>
          <a:xfrm>
            <a:off x="2164699" y="5752711"/>
            <a:ext cx="400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!!t2">
                <a:extLst>
                  <a:ext uri="{FF2B5EF4-FFF2-40B4-BE49-F238E27FC236}">
                    <a16:creationId xmlns:a16="http://schemas.microsoft.com/office/drawing/2014/main" id="{A411215C-5096-49EC-9BA3-22283DF44E9F}"/>
                  </a:ext>
                </a:extLst>
              </p:cNvPr>
              <p:cNvSpPr txBox="1"/>
              <p:nvPr/>
            </p:nvSpPr>
            <p:spPr>
              <a:xfrm>
                <a:off x="2738339" y="5752711"/>
                <a:ext cx="40069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⋆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8" name="!!t2">
                <a:extLst>
                  <a:ext uri="{FF2B5EF4-FFF2-40B4-BE49-F238E27FC236}">
                    <a16:creationId xmlns:a16="http://schemas.microsoft.com/office/drawing/2014/main" id="{A411215C-5096-49EC-9BA3-22283DF44E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8339" y="5752711"/>
                <a:ext cx="400692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57B94C6E-5D8A-45D0-A8FC-616EC86BAD5F}"/>
                  </a:ext>
                </a:extLst>
              </p:cNvPr>
              <p:cNvSpPr txBox="1"/>
              <p:nvPr/>
            </p:nvSpPr>
            <p:spPr>
              <a:xfrm>
                <a:off x="3311979" y="5752441"/>
                <a:ext cx="40069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⋆</m:t>
                      </m:r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57B94C6E-5D8A-45D0-A8FC-616EC86BAD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1979" y="5752441"/>
                <a:ext cx="400692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!!t3">
            <a:extLst>
              <a:ext uri="{FF2B5EF4-FFF2-40B4-BE49-F238E27FC236}">
                <a16:creationId xmlns:a16="http://schemas.microsoft.com/office/drawing/2014/main" id="{A4BC8731-34F7-4661-94A8-848E1022A504}"/>
              </a:ext>
            </a:extLst>
          </p:cNvPr>
          <p:cNvSpPr txBox="1"/>
          <p:nvPr/>
        </p:nvSpPr>
        <p:spPr>
          <a:xfrm>
            <a:off x="3885619" y="5752441"/>
            <a:ext cx="400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1</a:t>
            </a:r>
          </a:p>
        </p:txBody>
      </p:sp>
      <p:sp>
        <p:nvSpPr>
          <p:cNvPr id="41" name="!!t4">
            <a:extLst>
              <a:ext uri="{FF2B5EF4-FFF2-40B4-BE49-F238E27FC236}">
                <a16:creationId xmlns:a16="http://schemas.microsoft.com/office/drawing/2014/main" id="{876DE9D0-AE99-498D-A757-36B4E54DE80D}"/>
              </a:ext>
            </a:extLst>
          </p:cNvPr>
          <p:cNvSpPr txBox="1"/>
          <p:nvPr/>
        </p:nvSpPr>
        <p:spPr>
          <a:xfrm>
            <a:off x="4459259" y="5752441"/>
            <a:ext cx="400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7EBF984-BD5E-4A51-A64F-D5A28F8E69B9}"/>
                  </a:ext>
                </a:extLst>
              </p:cNvPr>
              <p:cNvSpPr txBox="1"/>
              <p:nvPr/>
            </p:nvSpPr>
            <p:spPr>
              <a:xfrm>
                <a:off x="5032899" y="5752441"/>
                <a:ext cx="40069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⋆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7EBF984-BD5E-4A51-A64F-D5A28F8E69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2899" y="5752441"/>
                <a:ext cx="400692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!!t5">
            <a:extLst>
              <a:ext uri="{FF2B5EF4-FFF2-40B4-BE49-F238E27FC236}">
                <a16:creationId xmlns:a16="http://schemas.microsoft.com/office/drawing/2014/main" id="{0FFEA41F-05C5-40C1-A83F-C0A761B9E05B}"/>
              </a:ext>
            </a:extLst>
          </p:cNvPr>
          <p:cNvSpPr txBox="1"/>
          <p:nvPr/>
        </p:nvSpPr>
        <p:spPr>
          <a:xfrm>
            <a:off x="5606539" y="5752171"/>
            <a:ext cx="400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0</a:t>
            </a:r>
          </a:p>
        </p:txBody>
      </p:sp>
      <p:sp>
        <p:nvSpPr>
          <p:cNvPr id="44" name="!!t6">
            <a:extLst>
              <a:ext uri="{FF2B5EF4-FFF2-40B4-BE49-F238E27FC236}">
                <a16:creationId xmlns:a16="http://schemas.microsoft.com/office/drawing/2014/main" id="{CC9D0288-CF70-4A3B-8F6F-B12779DE9C61}"/>
              </a:ext>
            </a:extLst>
          </p:cNvPr>
          <p:cNvSpPr txBox="1"/>
          <p:nvPr/>
        </p:nvSpPr>
        <p:spPr>
          <a:xfrm>
            <a:off x="6180179" y="5752171"/>
            <a:ext cx="400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1</a:t>
            </a:r>
          </a:p>
        </p:txBody>
      </p:sp>
      <p:sp>
        <p:nvSpPr>
          <p:cNvPr id="46" name="!!z2">
            <a:extLst>
              <a:ext uri="{FF2B5EF4-FFF2-40B4-BE49-F238E27FC236}">
                <a16:creationId xmlns:a16="http://schemas.microsoft.com/office/drawing/2014/main" id="{4015AE87-5A7A-4C47-B49F-1B2A7E35270E}"/>
              </a:ext>
            </a:extLst>
          </p:cNvPr>
          <p:cNvSpPr txBox="1"/>
          <p:nvPr/>
        </p:nvSpPr>
        <p:spPr>
          <a:xfrm>
            <a:off x="7327459" y="5752171"/>
            <a:ext cx="400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F1B9DA2-5B25-4F8A-9217-7E17D77B3026}"/>
                  </a:ext>
                </a:extLst>
              </p:cNvPr>
              <p:cNvSpPr txBox="1"/>
              <p:nvPr/>
            </p:nvSpPr>
            <p:spPr>
              <a:xfrm>
                <a:off x="7901099" y="5751901"/>
                <a:ext cx="40069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⋆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F1B9DA2-5B25-4F8A-9217-7E17D77B30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1099" y="5751901"/>
                <a:ext cx="400692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!!t8">
            <a:extLst>
              <a:ext uri="{FF2B5EF4-FFF2-40B4-BE49-F238E27FC236}">
                <a16:creationId xmlns:a16="http://schemas.microsoft.com/office/drawing/2014/main" id="{88A9AC9F-B86F-486F-9782-4F0782553A43}"/>
              </a:ext>
            </a:extLst>
          </p:cNvPr>
          <p:cNvSpPr txBox="1"/>
          <p:nvPr/>
        </p:nvSpPr>
        <p:spPr>
          <a:xfrm>
            <a:off x="8474739" y="5751901"/>
            <a:ext cx="400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1</a:t>
            </a:r>
          </a:p>
        </p:txBody>
      </p:sp>
      <p:sp>
        <p:nvSpPr>
          <p:cNvPr id="49" name="!!t9">
            <a:extLst>
              <a:ext uri="{FF2B5EF4-FFF2-40B4-BE49-F238E27FC236}">
                <a16:creationId xmlns:a16="http://schemas.microsoft.com/office/drawing/2014/main" id="{C268491B-25DA-42BC-8F9A-6A51B36CCFE5}"/>
              </a:ext>
            </a:extLst>
          </p:cNvPr>
          <p:cNvSpPr txBox="1"/>
          <p:nvPr/>
        </p:nvSpPr>
        <p:spPr>
          <a:xfrm>
            <a:off x="9048379" y="5751901"/>
            <a:ext cx="400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1</a:t>
            </a:r>
          </a:p>
        </p:txBody>
      </p:sp>
      <p:sp>
        <p:nvSpPr>
          <p:cNvPr id="50" name="!!z1">
            <a:extLst>
              <a:ext uri="{FF2B5EF4-FFF2-40B4-BE49-F238E27FC236}">
                <a16:creationId xmlns:a16="http://schemas.microsoft.com/office/drawing/2014/main" id="{0B711064-FA73-41B7-9D1D-42B2A7B304C8}"/>
              </a:ext>
            </a:extLst>
          </p:cNvPr>
          <p:cNvSpPr txBox="1"/>
          <p:nvPr/>
        </p:nvSpPr>
        <p:spPr>
          <a:xfrm>
            <a:off x="9622019" y="5751901"/>
            <a:ext cx="400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0</a:t>
            </a:r>
          </a:p>
        </p:txBody>
      </p:sp>
      <p:sp>
        <p:nvSpPr>
          <p:cNvPr id="51" name="!!t10">
            <a:extLst>
              <a:ext uri="{FF2B5EF4-FFF2-40B4-BE49-F238E27FC236}">
                <a16:creationId xmlns:a16="http://schemas.microsoft.com/office/drawing/2014/main" id="{8AC454FF-26C5-476E-83B8-055DB0E1DE48}"/>
              </a:ext>
            </a:extLst>
          </p:cNvPr>
          <p:cNvSpPr txBox="1"/>
          <p:nvPr/>
        </p:nvSpPr>
        <p:spPr>
          <a:xfrm>
            <a:off x="10195659" y="5751631"/>
            <a:ext cx="400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9CEFADF7-DFA2-44D3-9984-B620A70EB330}"/>
                  </a:ext>
                </a:extLst>
              </p:cNvPr>
              <p:cNvSpPr txBox="1"/>
              <p:nvPr/>
            </p:nvSpPr>
            <p:spPr>
              <a:xfrm>
                <a:off x="10770735" y="5707562"/>
                <a:ext cx="40069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17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9CEFADF7-DFA2-44D3-9984-B620A70EB3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70735" y="5707562"/>
                <a:ext cx="400692" cy="369332"/>
              </a:xfrm>
              <a:prstGeom prst="rect">
                <a:avLst/>
              </a:prstGeom>
              <a:blipFill>
                <a:blip r:embed="rId22"/>
                <a:stretch>
                  <a:fillRect r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!!t11">
            <a:extLst>
              <a:ext uri="{FF2B5EF4-FFF2-40B4-BE49-F238E27FC236}">
                <a16:creationId xmlns:a16="http://schemas.microsoft.com/office/drawing/2014/main" id="{338D9755-8C97-4EE7-9F2A-5568DE4C99A4}"/>
              </a:ext>
            </a:extLst>
          </p:cNvPr>
          <p:cNvSpPr txBox="1"/>
          <p:nvPr/>
        </p:nvSpPr>
        <p:spPr>
          <a:xfrm>
            <a:off x="10770735" y="5751631"/>
            <a:ext cx="400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1</a:t>
            </a:r>
          </a:p>
        </p:txBody>
      </p:sp>
      <p:sp>
        <p:nvSpPr>
          <p:cNvPr id="54" name="!!t7">
            <a:extLst>
              <a:ext uri="{FF2B5EF4-FFF2-40B4-BE49-F238E27FC236}">
                <a16:creationId xmlns:a16="http://schemas.microsoft.com/office/drawing/2014/main" id="{591A504E-6D35-47C2-9C40-6491D9C693B9}"/>
              </a:ext>
            </a:extLst>
          </p:cNvPr>
          <p:cNvSpPr txBox="1"/>
          <p:nvPr/>
        </p:nvSpPr>
        <p:spPr>
          <a:xfrm>
            <a:off x="6776942" y="5756498"/>
            <a:ext cx="400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971198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28" grpId="0"/>
      <p:bldP spid="29" grpId="0"/>
      <p:bldP spid="30" grpId="0"/>
      <p:bldP spid="31" grpId="0"/>
      <p:bldP spid="32" grpId="0"/>
      <p:bldP spid="33" grpId="0"/>
      <p:bldP spid="34" grpId="0"/>
      <p:bldP spid="36" grpId="0"/>
      <p:bldP spid="37" grpId="0"/>
      <p:bldP spid="38" grpId="0"/>
      <p:bldP spid="39" grpId="0"/>
      <p:bldP spid="40" grpId="0"/>
      <p:bldP spid="41" grpId="0"/>
      <p:bldP spid="42" grpId="0"/>
      <p:bldP spid="43" grpId="0"/>
      <p:bldP spid="44" grpId="0"/>
      <p:bldP spid="46" grpId="0"/>
      <p:bldP spid="47" grpId="0"/>
      <p:bldP spid="48" grpId="0"/>
      <p:bldP spid="49" grpId="0"/>
      <p:bldP spid="50" grpId="0"/>
      <p:bldP spid="51" grpId="0"/>
      <p:bldP spid="52" grpId="0"/>
      <p:bldP spid="53" grpId="0"/>
      <p:bldP spid="5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3A3A40D1-8F78-449D-903E-8B7CA859EAF2}"/>
              </a:ext>
            </a:extLst>
          </p:cNvPr>
          <p:cNvGrpSpPr/>
          <p:nvPr/>
        </p:nvGrpSpPr>
        <p:grpSpPr>
          <a:xfrm>
            <a:off x="4519195" y="1438381"/>
            <a:ext cx="3143893" cy="3585681"/>
            <a:chOff x="6616557" y="595901"/>
            <a:chExt cx="3143893" cy="3585681"/>
          </a:xfrm>
        </p:grpSpPr>
        <p:sp>
          <p:nvSpPr>
            <p:cNvPr id="8" name="Isosceles Triangle 7">
              <a:extLst>
                <a:ext uri="{FF2B5EF4-FFF2-40B4-BE49-F238E27FC236}">
                  <a16:creationId xmlns:a16="http://schemas.microsoft.com/office/drawing/2014/main" id="{9A09DA9B-71FD-469C-9A52-7C0B3CAAA762}"/>
                </a:ext>
              </a:extLst>
            </p:cNvPr>
            <p:cNvSpPr/>
            <p:nvPr/>
          </p:nvSpPr>
          <p:spPr>
            <a:xfrm>
              <a:off x="6616557" y="3821986"/>
              <a:ext cx="3143893" cy="359596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Isosceles Triangle 8">
              <a:extLst>
                <a:ext uri="{FF2B5EF4-FFF2-40B4-BE49-F238E27FC236}">
                  <a16:creationId xmlns:a16="http://schemas.microsoft.com/office/drawing/2014/main" id="{E989CB13-C433-46AE-BC54-53E15F025A06}"/>
                </a:ext>
              </a:extLst>
            </p:cNvPr>
            <p:cNvSpPr/>
            <p:nvPr/>
          </p:nvSpPr>
          <p:spPr>
            <a:xfrm>
              <a:off x="7993294" y="595901"/>
              <a:ext cx="390418" cy="3585681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28178A37-700F-480D-BF2A-59077FDB912D}"/>
                </a:ext>
              </a:extLst>
            </p:cNvPr>
            <p:cNvSpPr/>
            <p:nvPr/>
          </p:nvSpPr>
          <p:spPr>
            <a:xfrm>
              <a:off x="8049801" y="595901"/>
              <a:ext cx="277403" cy="27740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E5FE5E64-9F97-4A49-8C79-C8C51A0977EF}"/>
              </a:ext>
            </a:extLst>
          </p:cNvPr>
          <p:cNvSpPr/>
          <p:nvPr/>
        </p:nvSpPr>
        <p:spPr>
          <a:xfrm>
            <a:off x="4195557" y="1859622"/>
            <a:ext cx="3791165" cy="10274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DE77F2E-9BD8-4B38-A547-A7767AEB7461}"/>
              </a:ext>
            </a:extLst>
          </p:cNvPr>
          <p:cNvGrpSpPr/>
          <p:nvPr/>
        </p:nvGrpSpPr>
        <p:grpSpPr>
          <a:xfrm>
            <a:off x="6932489" y="1962363"/>
            <a:ext cx="1736032" cy="1916131"/>
            <a:chOff x="9029851" y="1119883"/>
            <a:chExt cx="1736032" cy="1916131"/>
          </a:xfrm>
        </p:grpSpPr>
        <p:sp>
          <p:nvSpPr>
            <p:cNvPr id="12" name="Isosceles Triangle 11">
              <a:extLst>
                <a:ext uri="{FF2B5EF4-FFF2-40B4-BE49-F238E27FC236}">
                  <a16:creationId xmlns:a16="http://schemas.microsoft.com/office/drawing/2014/main" id="{7A032951-D0F9-4253-AC53-1DF67DE06CA9}"/>
                </a:ext>
              </a:extLst>
            </p:cNvPr>
            <p:cNvSpPr/>
            <p:nvPr/>
          </p:nvSpPr>
          <p:spPr>
            <a:xfrm>
              <a:off x="9274996" y="1119883"/>
              <a:ext cx="1245742" cy="1638728"/>
            </a:xfrm>
            <a:prstGeom prst="triangl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Chord 12">
              <a:extLst>
                <a:ext uri="{FF2B5EF4-FFF2-40B4-BE49-F238E27FC236}">
                  <a16:creationId xmlns:a16="http://schemas.microsoft.com/office/drawing/2014/main" id="{67D8E2F6-C81E-42F5-B61D-ABB3AA8C8944}"/>
                </a:ext>
              </a:extLst>
            </p:cNvPr>
            <p:cNvSpPr/>
            <p:nvPr/>
          </p:nvSpPr>
          <p:spPr>
            <a:xfrm>
              <a:off x="9029851" y="1957226"/>
              <a:ext cx="1736032" cy="1078788"/>
            </a:xfrm>
            <a:prstGeom prst="chord">
              <a:avLst>
                <a:gd name="adj1" fmla="val 1066639"/>
                <a:gd name="adj2" fmla="val 9818877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B5ADC27-E0C4-406A-9CC0-2BF4A032143D}"/>
              </a:ext>
            </a:extLst>
          </p:cNvPr>
          <p:cNvGrpSpPr/>
          <p:nvPr/>
        </p:nvGrpSpPr>
        <p:grpSpPr>
          <a:xfrm>
            <a:off x="3513761" y="1962363"/>
            <a:ext cx="1736032" cy="1916131"/>
            <a:chOff x="9029851" y="1119883"/>
            <a:chExt cx="1736032" cy="1916131"/>
          </a:xfrm>
        </p:grpSpPr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C8BF3295-9F6C-4FC0-8DAA-4B210CE3F45D}"/>
                </a:ext>
              </a:extLst>
            </p:cNvPr>
            <p:cNvSpPr/>
            <p:nvPr/>
          </p:nvSpPr>
          <p:spPr>
            <a:xfrm>
              <a:off x="9274996" y="1119883"/>
              <a:ext cx="1245742" cy="1638728"/>
            </a:xfrm>
            <a:prstGeom prst="triangl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Chord 16">
              <a:extLst>
                <a:ext uri="{FF2B5EF4-FFF2-40B4-BE49-F238E27FC236}">
                  <a16:creationId xmlns:a16="http://schemas.microsoft.com/office/drawing/2014/main" id="{DD970A48-7654-4793-AABD-C8F13DFDE38A}"/>
                </a:ext>
              </a:extLst>
            </p:cNvPr>
            <p:cNvSpPr/>
            <p:nvPr/>
          </p:nvSpPr>
          <p:spPr>
            <a:xfrm>
              <a:off x="9029851" y="1957226"/>
              <a:ext cx="1736032" cy="1078788"/>
            </a:xfrm>
            <a:prstGeom prst="chord">
              <a:avLst>
                <a:gd name="adj1" fmla="val 1066639"/>
                <a:gd name="adj2" fmla="val 9818877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Title 1">
            <a:extLst>
              <a:ext uri="{FF2B5EF4-FFF2-40B4-BE49-F238E27FC236}">
                <a16:creationId xmlns:a16="http://schemas.microsoft.com/office/drawing/2014/main" id="{F8D6A1AF-BAB5-48F6-AB2A-53F9DD231E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MAJ</a:t>
            </a:r>
            <a:r>
              <a:rPr lang="en-US" dirty="0"/>
              <a:t> becomes biased under restrictions</a:t>
            </a:r>
          </a:p>
        </p:txBody>
      </p:sp>
      <p:sp>
        <p:nvSpPr>
          <p:cNvPr id="36" name="!!t1">
            <a:extLst>
              <a:ext uri="{FF2B5EF4-FFF2-40B4-BE49-F238E27FC236}">
                <a16:creationId xmlns:a16="http://schemas.microsoft.com/office/drawing/2014/main" id="{87F5E120-87FD-4C33-96CF-E6DEF42AE855}"/>
              </a:ext>
            </a:extLst>
          </p:cNvPr>
          <p:cNvSpPr txBox="1"/>
          <p:nvPr/>
        </p:nvSpPr>
        <p:spPr>
          <a:xfrm>
            <a:off x="3835194" y="3210676"/>
            <a:ext cx="400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0</a:t>
            </a:r>
          </a:p>
        </p:txBody>
      </p:sp>
      <p:sp>
        <p:nvSpPr>
          <p:cNvPr id="37" name="!!o1">
            <a:extLst>
              <a:ext uri="{FF2B5EF4-FFF2-40B4-BE49-F238E27FC236}">
                <a16:creationId xmlns:a16="http://schemas.microsoft.com/office/drawing/2014/main" id="{D48D28A3-4516-4612-8451-86C4A6ECC3AF}"/>
              </a:ext>
            </a:extLst>
          </p:cNvPr>
          <p:cNvSpPr txBox="1"/>
          <p:nvPr/>
        </p:nvSpPr>
        <p:spPr>
          <a:xfrm>
            <a:off x="7297006" y="3221218"/>
            <a:ext cx="400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!!t2">
                <a:extLst>
                  <a:ext uri="{FF2B5EF4-FFF2-40B4-BE49-F238E27FC236}">
                    <a16:creationId xmlns:a16="http://schemas.microsoft.com/office/drawing/2014/main" id="{A411215C-5096-49EC-9BA3-22283DF44E9F}"/>
                  </a:ext>
                </a:extLst>
              </p:cNvPr>
              <p:cNvSpPr txBox="1"/>
              <p:nvPr/>
            </p:nvSpPr>
            <p:spPr>
              <a:xfrm>
                <a:off x="2738339" y="5752711"/>
                <a:ext cx="40069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⋆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8" name="!!t2">
                <a:extLst>
                  <a:ext uri="{FF2B5EF4-FFF2-40B4-BE49-F238E27FC236}">
                    <a16:creationId xmlns:a16="http://schemas.microsoft.com/office/drawing/2014/main" id="{A411215C-5096-49EC-9BA3-22283DF44E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8339" y="5752711"/>
                <a:ext cx="400692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57B94C6E-5D8A-45D0-A8FC-616EC86BAD5F}"/>
                  </a:ext>
                </a:extLst>
              </p:cNvPr>
              <p:cNvSpPr txBox="1"/>
              <p:nvPr/>
            </p:nvSpPr>
            <p:spPr>
              <a:xfrm>
                <a:off x="3311979" y="5752441"/>
                <a:ext cx="40069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⋆</m:t>
                      </m:r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57B94C6E-5D8A-45D0-A8FC-616EC86BAD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1979" y="5752441"/>
                <a:ext cx="400692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!!t3">
            <a:extLst>
              <a:ext uri="{FF2B5EF4-FFF2-40B4-BE49-F238E27FC236}">
                <a16:creationId xmlns:a16="http://schemas.microsoft.com/office/drawing/2014/main" id="{A4BC8731-34F7-4661-94A8-848E1022A504}"/>
              </a:ext>
            </a:extLst>
          </p:cNvPr>
          <p:cNvSpPr txBox="1"/>
          <p:nvPr/>
        </p:nvSpPr>
        <p:spPr>
          <a:xfrm>
            <a:off x="7430405" y="2918432"/>
            <a:ext cx="400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1</a:t>
            </a:r>
          </a:p>
        </p:txBody>
      </p:sp>
      <p:sp>
        <p:nvSpPr>
          <p:cNvPr id="41" name="!!t4">
            <a:extLst>
              <a:ext uri="{FF2B5EF4-FFF2-40B4-BE49-F238E27FC236}">
                <a16:creationId xmlns:a16="http://schemas.microsoft.com/office/drawing/2014/main" id="{876DE9D0-AE99-498D-A757-36B4E54DE80D}"/>
              </a:ext>
            </a:extLst>
          </p:cNvPr>
          <p:cNvSpPr txBox="1"/>
          <p:nvPr/>
        </p:nvSpPr>
        <p:spPr>
          <a:xfrm>
            <a:off x="7774662" y="3199510"/>
            <a:ext cx="400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7EBF984-BD5E-4A51-A64F-D5A28F8E69B9}"/>
                  </a:ext>
                </a:extLst>
              </p:cNvPr>
              <p:cNvSpPr txBox="1"/>
              <p:nvPr/>
            </p:nvSpPr>
            <p:spPr>
              <a:xfrm>
                <a:off x="5032899" y="5752441"/>
                <a:ext cx="40069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⋆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7EBF984-BD5E-4A51-A64F-D5A28F8E69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2899" y="5752441"/>
                <a:ext cx="400692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!!t5">
            <a:extLst>
              <a:ext uri="{FF2B5EF4-FFF2-40B4-BE49-F238E27FC236}">
                <a16:creationId xmlns:a16="http://schemas.microsoft.com/office/drawing/2014/main" id="{0FFEA41F-05C5-40C1-A83F-C0A761B9E05B}"/>
              </a:ext>
            </a:extLst>
          </p:cNvPr>
          <p:cNvSpPr txBox="1"/>
          <p:nvPr/>
        </p:nvSpPr>
        <p:spPr>
          <a:xfrm>
            <a:off x="4112932" y="2927177"/>
            <a:ext cx="400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0</a:t>
            </a:r>
          </a:p>
        </p:txBody>
      </p:sp>
      <p:sp>
        <p:nvSpPr>
          <p:cNvPr id="44" name="!!t6">
            <a:extLst>
              <a:ext uri="{FF2B5EF4-FFF2-40B4-BE49-F238E27FC236}">
                <a16:creationId xmlns:a16="http://schemas.microsoft.com/office/drawing/2014/main" id="{CC9D0288-CF70-4A3B-8F6F-B12779DE9C61}"/>
              </a:ext>
            </a:extLst>
          </p:cNvPr>
          <p:cNvSpPr txBox="1"/>
          <p:nvPr/>
        </p:nvSpPr>
        <p:spPr>
          <a:xfrm>
            <a:off x="7514285" y="3213837"/>
            <a:ext cx="400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1</a:t>
            </a:r>
          </a:p>
        </p:txBody>
      </p:sp>
      <p:sp>
        <p:nvSpPr>
          <p:cNvPr id="46" name="!!z2">
            <a:extLst>
              <a:ext uri="{FF2B5EF4-FFF2-40B4-BE49-F238E27FC236}">
                <a16:creationId xmlns:a16="http://schemas.microsoft.com/office/drawing/2014/main" id="{4015AE87-5A7A-4C47-B49F-1B2A7E35270E}"/>
              </a:ext>
            </a:extLst>
          </p:cNvPr>
          <p:cNvSpPr txBox="1"/>
          <p:nvPr/>
        </p:nvSpPr>
        <p:spPr>
          <a:xfrm>
            <a:off x="4284581" y="3218076"/>
            <a:ext cx="400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F1B9DA2-5B25-4F8A-9217-7E17D77B3026}"/>
                  </a:ext>
                </a:extLst>
              </p:cNvPr>
              <p:cNvSpPr txBox="1"/>
              <p:nvPr/>
            </p:nvSpPr>
            <p:spPr>
              <a:xfrm>
                <a:off x="7901099" y="5751901"/>
                <a:ext cx="40069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⋆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F1B9DA2-5B25-4F8A-9217-7E17D77B30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1099" y="5751901"/>
                <a:ext cx="400692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!!t8">
            <a:extLst>
              <a:ext uri="{FF2B5EF4-FFF2-40B4-BE49-F238E27FC236}">
                <a16:creationId xmlns:a16="http://schemas.microsoft.com/office/drawing/2014/main" id="{88A9AC9F-B86F-486F-9782-4F0782553A43}"/>
              </a:ext>
            </a:extLst>
          </p:cNvPr>
          <p:cNvSpPr txBox="1"/>
          <p:nvPr/>
        </p:nvSpPr>
        <p:spPr>
          <a:xfrm>
            <a:off x="7653581" y="2664506"/>
            <a:ext cx="400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1</a:t>
            </a:r>
          </a:p>
        </p:txBody>
      </p:sp>
      <p:sp>
        <p:nvSpPr>
          <p:cNvPr id="49" name="!!t9">
            <a:extLst>
              <a:ext uri="{FF2B5EF4-FFF2-40B4-BE49-F238E27FC236}">
                <a16:creationId xmlns:a16="http://schemas.microsoft.com/office/drawing/2014/main" id="{C268491B-25DA-42BC-8F9A-6A51B36CCFE5}"/>
              </a:ext>
            </a:extLst>
          </p:cNvPr>
          <p:cNvSpPr txBox="1"/>
          <p:nvPr/>
        </p:nvSpPr>
        <p:spPr>
          <a:xfrm>
            <a:off x="7653581" y="2903249"/>
            <a:ext cx="400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1</a:t>
            </a:r>
          </a:p>
        </p:txBody>
      </p:sp>
      <p:sp>
        <p:nvSpPr>
          <p:cNvPr id="50" name="!!z1">
            <a:extLst>
              <a:ext uri="{FF2B5EF4-FFF2-40B4-BE49-F238E27FC236}">
                <a16:creationId xmlns:a16="http://schemas.microsoft.com/office/drawing/2014/main" id="{0B711064-FA73-41B7-9D1D-42B2A7B304C8}"/>
              </a:ext>
            </a:extLst>
          </p:cNvPr>
          <p:cNvSpPr txBox="1"/>
          <p:nvPr/>
        </p:nvSpPr>
        <p:spPr>
          <a:xfrm>
            <a:off x="4507757" y="3213837"/>
            <a:ext cx="400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0</a:t>
            </a:r>
          </a:p>
        </p:txBody>
      </p:sp>
      <p:sp>
        <p:nvSpPr>
          <p:cNvPr id="51" name="!!t10">
            <a:extLst>
              <a:ext uri="{FF2B5EF4-FFF2-40B4-BE49-F238E27FC236}">
                <a16:creationId xmlns:a16="http://schemas.microsoft.com/office/drawing/2014/main" id="{8AC454FF-26C5-476E-83B8-055DB0E1DE48}"/>
              </a:ext>
            </a:extLst>
          </p:cNvPr>
          <p:cNvSpPr txBox="1"/>
          <p:nvPr/>
        </p:nvSpPr>
        <p:spPr>
          <a:xfrm>
            <a:off x="7845556" y="2901261"/>
            <a:ext cx="400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1</a:t>
            </a:r>
          </a:p>
        </p:txBody>
      </p:sp>
      <p:sp>
        <p:nvSpPr>
          <p:cNvPr id="53" name="!!t11">
            <a:extLst>
              <a:ext uri="{FF2B5EF4-FFF2-40B4-BE49-F238E27FC236}">
                <a16:creationId xmlns:a16="http://schemas.microsoft.com/office/drawing/2014/main" id="{338D9755-8C97-4EE7-9F2A-5568DE4C99A4}"/>
              </a:ext>
            </a:extLst>
          </p:cNvPr>
          <p:cNvSpPr txBox="1"/>
          <p:nvPr/>
        </p:nvSpPr>
        <p:spPr>
          <a:xfrm>
            <a:off x="7949915" y="3218076"/>
            <a:ext cx="400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1</a:t>
            </a:r>
          </a:p>
        </p:txBody>
      </p:sp>
      <p:sp>
        <p:nvSpPr>
          <p:cNvPr id="54" name="!!t7">
            <a:extLst>
              <a:ext uri="{FF2B5EF4-FFF2-40B4-BE49-F238E27FC236}">
                <a16:creationId xmlns:a16="http://schemas.microsoft.com/office/drawing/2014/main" id="{591A504E-6D35-47C2-9C40-6491D9C693B9}"/>
              </a:ext>
            </a:extLst>
          </p:cNvPr>
          <p:cNvSpPr txBox="1"/>
          <p:nvPr/>
        </p:nvSpPr>
        <p:spPr>
          <a:xfrm>
            <a:off x="4119181" y="3210676"/>
            <a:ext cx="400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35299506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3A3A40D1-8F78-449D-903E-8B7CA859EAF2}"/>
              </a:ext>
            </a:extLst>
          </p:cNvPr>
          <p:cNvGrpSpPr/>
          <p:nvPr/>
        </p:nvGrpSpPr>
        <p:grpSpPr>
          <a:xfrm>
            <a:off x="4519195" y="1438381"/>
            <a:ext cx="3143893" cy="3585681"/>
            <a:chOff x="6616557" y="595901"/>
            <a:chExt cx="3143893" cy="3585681"/>
          </a:xfrm>
        </p:grpSpPr>
        <p:sp>
          <p:nvSpPr>
            <p:cNvPr id="8" name="Isosceles Triangle 7">
              <a:extLst>
                <a:ext uri="{FF2B5EF4-FFF2-40B4-BE49-F238E27FC236}">
                  <a16:creationId xmlns:a16="http://schemas.microsoft.com/office/drawing/2014/main" id="{9A09DA9B-71FD-469C-9A52-7C0B3CAAA762}"/>
                </a:ext>
              </a:extLst>
            </p:cNvPr>
            <p:cNvSpPr/>
            <p:nvPr/>
          </p:nvSpPr>
          <p:spPr>
            <a:xfrm>
              <a:off x="6616557" y="3821986"/>
              <a:ext cx="3143893" cy="359596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Isosceles Triangle 8">
              <a:extLst>
                <a:ext uri="{FF2B5EF4-FFF2-40B4-BE49-F238E27FC236}">
                  <a16:creationId xmlns:a16="http://schemas.microsoft.com/office/drawing/2014/main" id="{E989CB13-C433-46AE-BC54-53E15F025A06}"/>
                </a:ext>
              </a:extLst>
            </p:cNvPr>
            <p:cNvSpPr/>
            <p:nvPr/>
          </p:nvSpPr>
          <p:spPr>
            <a:xfrm>
              <a:off x="7993294" y="595901"/>
              <a:ext cx="390418" cy="3585681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28178A37-700F-480D-BF2A-59077FDB912D}"/>
                </a:ext>
              </a:extLst>
            </p:cNvPr>
            <p:cNvSpPr/>
            <p:nvPr/>
          </p:nvSpPr>
          <p:spPr>
            <a:xfrm>
              <a:off x="8049801" y="595901"/>
              <a:ext cx="277403" cy="27740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E5FE5E64-9F97-4A49-8C79-C8C51A0977EF}"/>
              </a:ext>
            </a:extLst>
          </p:cNvPr>
          <p:cNvSpPr/>
          <p:nvPr/>
        </p:nvSpPr>
        <p:spPr>
          <a:xfrm rot="1047544">
            <a:off x="4200417" y="1859622"/>
            <a:ext cx="3791165" cy="10274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DE77F2E-9BD8-4B38-A547-A7767AEB7461}"/>
              </a:ext>
            </a:extLst>
          </p:cNvPr>
          <p:cNvGrpSpPr/>
          <p:nvPr/>
        </p:nvGrpSpPr>
        <p:grpSpPr>
          <a:xfrm>
            <a:off x="6812979" y="2438115"/>
            <a:ext cx="1736032" cy="1916131"/>
            <a:chOff x="9029851" y="1119883"/>
            <a:chExt cx="1736032" cy="1916131"/>
          </a:xfrm>
        </p:grpSpPr>
        <p:sp>
          <p:nvSpPr>
            <p:cNvPr id="12" name="Isosceles Triangle 11">
              <a:extLst>
                <a:ext uri="{FF2B5EF4-FFF2-40B4-BE49-F238E27FC236}">
                  <a16:creationId xmlns:a16="http://schemas.microsoft.com/office/drawing/2014/main" id="{7A032951-D0F9-4253-AC53-1DF67DE06CA9}"/>
                </a:ext>
              </a:extLst>
            </p:cNvPr>
            <p:cNvSpPr/>
            <p:nvPr/>
          </p:nvSpPr>
          <p:spPr>
            <a:xfrm>
              <a:off x="9274996" y="1119883"/>
              <a:ext cx="1245742" cy="1638728"/>
            </a:xfrm>
            <a:prstGeom prst="triangl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Chord 12">
              <a:extLst>
                <a:ext uri="{FF2B5EF4-FFF2-40B4-BE49-F238E27FC236}">
                  <a16:creationId xmlns:a16="http://schemas.microsoft.com/office/drawing/2014/main" id="{67D8E2F6-C81E-42F5-B61D-ABB3AA8C8944}"/>
                </a:ext>
              </a:extLst>
            </p:cNvPr>
            <p:cNvSpPr/>
            <p:nvPr/>
          </p:nvSpPr>
          <p:spPr>
            <a:xfrm>
              <a:off x="9029851" y="1957226"/>
              <a:ext cx="1736032" cy="1078788"/>
            </a:xfrm>
            <a:prstGeom prst="chord">
              <a:avLst>
                <a:gd name="adj1" fmla="val 1066639"/>
                <a:gd name="adj2" fmla="val 9818877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B5ADC27-E0C4-406A-9CC0-2BF4A032143D}"/>
              </a:ext>
            </a:extLst>
          </p:cNvPr>
          <p:cNvGrpSpPr/>
          <p:nvPr/>
        </p:nvGrpSpPr>
        <p:grpSpPr>
          <a:xfrm>
            <a:off x="3595601" y="1440934"/>
            <a:ext cx="1736032" cy="1916131"/>
            <a:chOff x="9029851" y="1119883"/>
            <a:chExt cx="1736032" cy="1916131"/>
          </a:xfrm>
        </p:grpSpPr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C8BF3295-9F6C-4FC0-8DAA-4B210CE3F45D}"/>
                </a:ext>
              </a:extLst>
            </p:cNvPr>
            <p:cNvSpPr/>
            <p:nvPr/>
          </p:nvSpPr>
          <p:spPr>
            <a:xfrm>
              <a:off x="9274996" y="1119883"/>
              <a:ext cx="1245742" cy="1638728"/>
            </a:xfrm>
            <a:prstGeom prst="triangl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Chord 16">
              <a:extLst>
                <a:ext uri="{FF2B5EF4-FFF2-40B4-BE49-F238E27FC236}">
                  <a16:creationId xmlns:a16="http://schemas.microsoft.com/office/drawing/2014/main" id="{DD970A48-7654-4793-AABD-C8F13DFDE38A}"/>
                </a:ext>
              </a:extLst>
            </p:cNvPr>
            <p:cNvSpPr/>
            <p:nvPr/>
          </p:nvSpPr>
          <p:spPr>
            <a:xfrm>
              <a:off x="9029851" y="1957226"/>
              <a:ext cx="1736032" cy="1078788"/>
            </a:xfrm>
            <a:prstGeom prst="chord">
              <a:avLst>
                <a:gd name="adj1" fmla="val 1066639"/>
                <a:gd name="adj2" fmla="val 9818877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Title 1">
            <a:extLst>
              <a:ext uri="{FF2B5EF4-FFF2-40B4-BE49-F238E27FC236}">
                <a16:creationId xmlns:a16="http://schemas.microsoft.com/office/drawing/2014/main" id="{F8D6A1AF-BAB5-48F6-AB2A-53F9DD231E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MAJ</a:t>
            </a:r>
            <a:r>
              <a:rPr lang="en-US" dirty="0"/>
              <a:t> becomes biased under restrictions</a:t>
            </a:r>
          </a:p>
        </p:txBody>
      </p:sp>
      <p:sp>
        <p:nvSpPr>
          <p:cNvPr id="36" name="!!t1">
            <a:extLst>
              <a:ext uri="{FF2B5EF4-FFF2-40B4-BE49-F238E27FC236}">
                <a16:creationId xmlns:a16="http://schemas.microsoft.com/office/drawing/2014/main" id="{87F5E120-87FD-4C33-96CF-E6DEF42AE855}"/>
              </a:ext>
            </a:extLst>
          </p:cNvPr>
          <p:cNvSpPr txBox="1"/>
          <p:nvPr/>
        </p:nvSpPr>
        <p:spPr>
          <a:xfrm>
            <a:off x="3917034" y="2689247"/>
            <a:ext cx="400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0</a:t>
            </a:r>
          </a:p>
        </p:txBody>
      </p:sp>
      <p:sp>
        <p:nvSpPr>
          <p:cNvPr id="37" name="!!o1">
            <a:extLst>
              <a:ext uri="{FF2B5EF4-FFF2-40B4-BE49-F238E27FC236}">
                <a16:creationId xmlns:a16="http://schemas.microsoft.com/office/drawing/2014/main" id="{D48D28A3-4516-4612-8451-86C4A6ECC3AF}"/>
              </a:ext>
            </a:extLst>
          </p:cNvPr>
          <p:cNvSpPr txBox="1"/>
          <p:nvPr/>
        </p:nvSpPr>
        <p:spPr>
          <a:xfrm>
            <a:off x="7177496" y="3696970"/>
            <a:ext cx="400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!!t2">
                <a:extLst>
                  <a:ext uri="{FF2B5EF4-FFF2-40B4-BE49-F238E27FC236}">
                    <a16:creationId xmlns:a16="http://schemas.microsoft.com/office/drawing/2014/main" id="{A411215C-5096-49EC-9BA3-22283DF44E9F}"/>
                  </a:ext>
                </a:extLst>
              </p:cNvPr>
              <p:cNvSpPr txBox="1"/>
              <p:nvPr/>
            </p:nvSpPr>
            <p:spPr>
              <a:xfrm>
                <a:off x="2738339" y="5752711"/>
                <a:ext cx="40069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⋆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8" name="!!t2">
                <a:extLst>
                  <a:ext uri="{FF2B5EF4-FFF2-40B4-BE49-F238E27FC236}">
                    <a16:creationId xmlns:a16="http://schemas.microsoft.com/office/drawing/2014/main" id="{A411215C-5096-49EC-9BA3-22283DF44E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8339" y="5752711"/>
                <a:ext cx="400692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57B94C6E-5D8A-45D0-A8FC-616EC86BAD5F}"/>
                  </a:ext>
                </a:extLst>
              </p:cNvPr>
              <p:cNvSpPr txBox="1"/>
              <p:nvPr/>
            </p:nvSpPr>
            <p:spPr>
              <a:xfrm>
                <a:off x="3311979" y="5752441"/>
                <a:ext cx="40069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⋆</m:t>
                      </m:r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57B94C6E-5D8A-45D0-A8FC-616EC86BAD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1979" y="5752441"/>
                <a:ext cx="400692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!!t3">
            <a:extLst>
              <a:ext uri="{FF2B5EF4-FFF2-40B4-BE49-F238E27FC236}">
                <a16:creationId xmlns:a16="http://schemas.microsoft.com/office/drawing/2014/main" id="{A4BC8731-34F7-4661-94A8-848E1022A504}"/>
              </a:ext>
            </a:extLst>
          </p:cNvPr>
          <p:cNvSpPr txBox="1"/>
          <p:nvPr/>
        </p:nvSpPr>
        <p:spPr>
          <a:xfrm>
            <a:off x="7310895" y="3394184"/>
            <a:ext cx="400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1</a:t>
            </a:r>
          </a:p>
        </p:txBody>
      </p:sp>
      <p:sp>
        <p:nvSpPr>
          <p:cNvPr id="41" name="!!t4">
            <a:extLst>
              <a:ext uri="{FF2B5EF4-FFF2-40B4-BE49-F238E27FC236}">
                <a16:creationId xmlns:a16="http://schemas.microsoft.com/office/drawing/2014/main" id="{876DE9D0-AE99-498D-A757-36B4E54DE80D}"/>
              </a:ext>
            </a:extLst>
          </p:cNvPr>
          <p:cNvSpPr txBox="1"/>
          <p:nvPr/>
        </p:nvSpPr>
        <p:spPr>
          <a:xfrm>
            <a:off x="7655152" y="3675262"/>
            <a:ext cx="400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7EBF984-BD5E-4A51-A64F-D5A28F8E69B9}"/>
                  </a:ext>
                </a:extLst>
              </p:cNvPr>
              <p:cNvSpPr txBox="1"/>
              <p:nvPr/>
            </p:nvSpPr>
            <p:spPr>
              <a:xfrm>
                <a:off x="5032899" y="5752441"/>
                <a:ext cx="40069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⋆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7EBF984-BD5E-4A51-A64F-D5A28F8E69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2899" y="5752441"/>
                <a:ext cx="400692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!!t5">
            <a:extLst>
              <a:ext uri="{FF2B5EF4-FFF2-40B4-BE49-F238E27FC236}">
                <a16:creationId xmlns:a16="http://schemas.microsoft.com/office/drawing/2014/main" id="{0FFEA41F-05C5-40C1-A83F-C0A761B9E05B}"/>
              </a:ext>
            </a:extLst>
          </p:cNvPr>
          <p:cNvSpPr txBox="1"/>
          <p:nvPr/>
        </p:nvSpPr>
        <p:spPr>
          <a:xfrm>
            <a:off x="4194772" y="2405748"/>
            <a:ext cx="400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0</a:t>
            </a:r>
          </a:p>
        </p:txBody>
      </p:sp>
      <p:sp>
        <p:nvSpPr>
          <p:cNvPr id="44" name="!!t6">
            <a:extLst>
              <a:ext uri="{FF2B5EF4-FFF2-40B4-BE49-F238E27FC236}">
                <a16:creationId xmlns:a16="http://schemas.microsoft.com/office/drawing/2014/main" id="{CC9D0288-CF70-4A3B-8F6F-B12779DE9C61}"/>
              </a:ext>
            </a:extLst>
          </p:cNvPr>
          <p:cNvSpPr txBox="1"/>
          <p:nvPr/>
        </p:nvSpPr>
        <p:spPr>
          <a:xfrm>
            <a:off x="7394775" y="3689589"/>
            <a:ext cx="400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1</a:t>
            </a:r>
          </a:p>
        </p:txBody>
      </p:sp>
      <p:sp>
        <p:nvSpPr>
          <p:cNvPr id="46" name="!!z2">
            <a:extLst>
              <a:ext uri="{FF2B5EF4-FFF2-40B4-BE49-F238E27FC236}">
                <a16:creationId xmlns:a16="http://schemas.microsoft.com/office/drawing/2014/main" id="{4015AE87-5A7A-4C47-B49F-1B2A7E35270E}"/>
              </a:ext>
            </a:extLst>
          </p:cNvPr>
          <p:cNvSpPr txBox="1"/>
          <p:nvPr/>
        </p:nvSpPr>
        <p:spPr>
          <a:xfrm>
            <a:off x="4366421" y="2696647"/>
            <a:ext cx="400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F1B9DA2-5B25-4F8A-9217-7E17D77B3026}"/>
                  </a:ext>
                </a:extLst>
              </p:cNvPr>
              <p:cNvSpPr txBox="1"/>
              <p:nvPr/>
            </p:nvSpPr>
            <p:spPr>
              <a:xfrm>
                <a:off x="7901099" y="5751901"/>
                <a:ext cx="40069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⋆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F1B9DA2-5B25-4F8A-9217-7E17D77B30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1099" y="5751901"/>
                <a:ext cx="400692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!!t8">
            <a:extLst>
              <a:ext uri="{FF2B5EF4-FFF2-40B4-BE49-F238E27FC236}">
                <a16:creationId xmlns:a16="http://schemas.microsoft.com/office/drawing/2014/main" id="{88A9AC9F-B86F-486F-9782-4F0782553A43}"/>
              </a:ext>
            </a:extLst>
          </p:cNvPr>
          <p:cNvSpPr txBox="1"/>
          <p:nvPr/>
        </p:nvSpPr>
        <p:spPr>
          <a:xfrm>
            <a:off x="7534071" y="3140258"/>
            <a:ext cx="400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1</a:t>
            </a:r>
          </a:p>
        </p:txBody>
      </p:sp>
      <p:sp>
        <p:nvSpPr>
          <p:cNvPr id="49" name="!!t9">
            <a:extLst>
              <a:ext uri="{FF2B5EF4-FFF2-40B4-BE49-F238E27FC236}">
                <a16:creationId xmlns:a16="http://schemas.microsoft.com/office/drawing/2014/main" id="{C268491B-25DA-42BC-8F9A-6A51B36CCFE5}"/>
              </a:ext>
            </a:extLst>
          </p:cNvPr>
          <p:cNvSpPr txBox="1"/>
          <p:nvPr/>
        </p:nvSpPr>
        <p:spPr>
          <a:xfrm>
            <a:off x="7534071" y="3379001"/>
            <a:ext cx="400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1</a:t>
            </a:r>
          </a:p>
        </p:txBody>
      </p:sp>
      <p:sp>
        <p:nvSpPr>
          <p:cNvPr id="50" name="!!z1">
            <a:extLst>
              <a:ext uri="{FF2B5EF4-FFF2-40B4-BE49-F238E27FC236}">
                <a16:creationId xmlns:a16="http://schemas.microsoft.com/office/drawing/2014/main" id="{0B711064-FA73-41B7-9D1D-42B2A7B304C8}"/>
              </a:ext>
            </a:extLst>
          </p:cNvPr>
          <p:cNvSpPr txBox="1"/>
          <p:nvPr/>
        </p:nvSpPr>
        <p:spPr>
          <a:xfrm>
            <a:off x="4589597" y="2692408"/>
            <a:ext cx="400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0</a:t>
            </a:r>
          </a:p>
        </p:txBody>
      </p:sp>
      <p:sp>
        <p:nvSpPr>
          <p:cNvPr id="51" name="!!t10">
            <a:extLst>
              <a:ext uri="{FF2B5EF4-FFF2-40B4-BE49-F238E27FC236}">
                <a16:creationId xmlns:a16="http://schemas.microsoft.com/office/drawing/2014/main" id="{8AC454FF-26C5-476E-83B8-055DB0E1DE48}"/>
              </a:ext>
            </a:extLst>
          </p:cNvPr>
          <p:cNvSpPr txBox="1"/>
          <p:nvPr/>
        </p:nvSpPr>
        <p:spPr>
          <a:xfrm>
            <a:off x="7726046" y="3377013"/>
            <a:ext cx="400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1</a:t>
            </a:r>
          </a:p>
        </p:txBody>
      </p:sp>
      <p:sp>
        <p:nvSpPr>
          <p:cNvPr id="53" name="!!t11">
            <a:extLst>
              <a:ext uri="{FF2B5EF4-FFF2-40B4-BE49-F238E27FC236}">
                <a16:creationId xmlns:a16="http://schemas.microsoft.com/office/drawing/2014/main" id="{338D9755-8C97-4EE7-9F2A-5568DE4C99A4}"/>
              </a:ext>
            </a:extLst>
          </p:cNvPr>
          <p:cNvSpPr txBox="1"/>
          <p:nvPr/>
        </p:nvSpPr>
        <p:spPr>
          <a:xfrm>
            <a:off x="7830405" y="3693828"/>
            <a:ext cx="400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1</a:t>
            </a:r>
          </a:p>
        </p:txBody>
      </p:sp>
      <p:sp>
        <p:nvSpPr>
          <p:cNvPr id="54" name="!!t7">
            <a:extLst>
              <a:ext uri="{FF2B5EF4-FFF2-40B4-BE49-F238E27FC236}">
                <a16:creationId xmlns:a16="http://schemas.microsoft.com/office/drawing/2014/main" id="{591A504E-6D35-47C2-9C40-6491D9C693B9}"/>
              </a:ext>
            </a:extLst>
          </p:cNvPr>
          <p:cNvSpPr txBox="1"/>
          <p:nvPr/>
        </p:nvSpPr>
        <p:spPr>
          <a:xfrm>
            <a:off x="4201021" y="2689247"/>
            <a:ext cx="400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0</a:t>
            </a:r>
          </a:p>
        </p:txBody>
      </p:sp>
      <p:sp>
        <p:nvSpPr>
          <p:cNvPr id="2" name="!!q1">
            <a:extLst>
              <a:ext uri="{FF2B5EF4-FFF2-40B4-BE49-F238E27FC236}">
                <a16:creationId xmlns:a16="http://schemas.microsoft.com/office/drawing/2014/main" id="{F206CB89-3C38-DF29-78AD-CC7C9F558709}"/>
              </a:ext>
            </a:extLst>
          </p:cNvPr>
          <p:cNvSpPr txBox="1"/>
          <p:nvPr/>
        </p:nvSpPr>
        <p:spPr>
          <a:xfrm>
            <a:off x="2717074" y="5745660"/>
            <a:ext cx="400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0</a:t>
            </a:r>
          </a:p>
        </p:txBody>
      </p:sp>
      <p:sp>
        <p:nvSpPr>
          <p:cNvPr id="3" name="!!q2">
            <a:extLst>
              <a:ext uri="{FF2B5EF4-FFF2-40B4-BE49-F238E27FC236}">
                <a16:creationId xmlns:a16="http://schemas.microsoft.com/office/drawing/2014/main" id="{18B9D0F8-CE9E-242A-9923-36AD164B9D00}"/>
              </a:ext>
            </a:extLst>
          </p:cNvPr>
          <p:cNvSpPr txBox="1"/>
          <p:nvPr/>
        </p:nvSpPr>
        <p:spPr>
          <a:xfrm>
            <a:off x="3290714" y="5745390"/>
            <a:ext cx="400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1</a:t>
            </a:r>
          </a:p>
        </p:txBody>
      </p:sp>
      <p:sp>
        <p:nvSpPr>
          <p:cNvPr id="4" name="!!q3">
            <a:extLst>
              <a:ext uri="{FF2B5EF4-FFF2-40B4-BE49-F238E27FC236}">
                <a16:creationId xmlns:a16="http://schemas.microsoft.com/office/drawing/2014/main" id="{1317E0FA-B662-11A9-B294-679AF83CDCBB}"/>
              </a:ext>
            </a:extLst>
          </p:cNvPr>
          <p:cNvSpPr txBox="1"/>
          <p:nvPr/>
        </p:nvSpPr>
        <p:spPr>
          <a:xfrm>
            <a:off x="5011634" y="5745390"/>
            <a:ext cx="400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0</a:t>
            </a:r>
          </a:p>
        </p:txBody>
      </p:sp>
      <p:sp>
        <p:nvSpPr>
          <p:cNvPr id="5" name="!!q4">
            <a:extLst>
              <a:ext uri="{FF2B5EF4-FFF2-40B4-BE49-F238E27FC236}">
                <a16:creationId xmlns:a16="http://schemas.microsoft.com/office/drawing/2014/main" id="{B67EAF3A-3D0C-9739-60B5-FA9879BD1450}"/>
              </a:ext>
            </a:extLst>
          </p:cNvPr>
          <p:cNvSpPr txBox="1"/>
          <p:nvPr/>
        </p:nvSpPr>
        <p:spPr>
          <a:xfrm>
            <a:off x="7879834" y="5744850"/>
            <a:ext cx="400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22271549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39" grpId="0"/>
      <p:bldP spid="42" grpId="0"/>
      <p:bldP spid="47" grpId="0"/>
      <p:bldP spid="2" grpId="0"/>
      <p:bldP spid="3" grpId="0"/>
      <p:bldP spid="4" grpId="0"/>
      <p:bldP spid="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3A3A40D1-8F78-449D-903E-8B7CA859EAF2}"/>
              </a:ext>
            </a:extLst>
          </p:cNvPr>
          <p:cNvGrpSpPr/>
          <p:nvPr/>
        </p:nvGrpSpPr>
        <p:grpSpPr>
          <a:xfrm>
            <a:off x="4519195" y="1438381"/>
            <a:ext cx="3143893" cy="3585681"/>
            <a:chOff x="6616557" y="595901"/>
            <a:chExt cx="3143893" cy="3585681"/>
          </a:xfrm>
        </p:grpSpPr>
        <p:sp>
          <p:nvSpPr>
            <p:cNvPr id="8" name="Isosceles Triangle 7">
              <a:extLst>
                <a:ext uri="{FF2B5EF4-FFF2-40B4-BE49-F238E27FC236}">
                  <a16:creationId xmlns:a16="http://schemas.microsoft.com/office/drawing/2014/main" id="{9A09DA9B-71FD-469C-9A52-7C0B3CAAA762}"/>
                </a:ext>
              </a:extLst>
            </p:cNvPr>
            <p:cNvSpPr/>
            <p:nvPr/>
          </p:nvSpPr>
          <p:spPr>
            <a:xfrm>
              <a:off x="6616557" y="3821986"/>
              <a:ext cx="3143893" cy="359596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Isosceles Triangle 8">
              <a:extLst>
                <a:ext uri="{FF2B5EF4-FFF2-40B4-BE49-F238E27FC236}">
                  <a16:creationId xmlns:a16="http://schemas.microsoft.com/office/drawing/2014/main" id="{E989CB13-C433-46AE-BC54-53E15F025A06}"/>
                </a:ext>
              </a:extLst>
            </p:cNvPr>
            <p:cNvSpPr/>
            <p:nvPr/>
          </p:nvSpPr>
          <p:spPr>
            <a:xfrm>
              <a:off x="7993294" y="595901"/>
              <a:ext cx="390418" cy="3585681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28178A37-700F-480D-BF2A-59077FDB912D}"/>
                </a:ext>
              </a:extLst>
            </p:cNvPr>
            <p:cNvSpPr/>
            <p:nvPr/>
          </p:nvSpPr>
          <p:spPr>
            <a:xfrm>
              <a:off x="8049801" y="595901"/>
              <a:ext cx="277403" cy="27740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E5FE5E64-9F97-4A49-8C79-C8C51A0977EF}"/>
              </a:ext>
            </a:extLst>
          </p:cNvPr>
          <p:cNvSpPr/>
          <p:nvPr/>
        </p:nvSpPr>
        <p:spPr>
          <a:xfrm rot="1047544">
            <a:off x="4200417" y="1859622"/>
            <a:ext cx="3791165" cy="10274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DE77F2E-9BD8-4B38-A547-A7767AEB7461}"/>
              </a:ext>
            </a:extLst>
          </p:cNvPr>
          <p:cNvGrpSpPr/>
          <p:nvPr/>
        </p:nvGrpSpPr>
        <p:grpSpPr>
          <a:xfrm>
            <a:off x="6812979" y="2438115"/>
            <a:ext cx="1736032" cy="1916131"/>
            <a:chOff x="9029851" y="1119883"/>
            <a:chExt cx="1736032" cy="1916131"/>
          </a:xfrm>
        </p:grpSpPr>
        <p:sp>
          <p:nvSpPr>
            <p:cNvPr id="12" name="Isosceles Triangle 11">
              <a:extLst>
                <a:ext uri="{FF2B5EF4-FFF2-40B4-BE49-F238E27FC236}">
                  <a16:creationId xmlns:a16="http://schemas.microsoft.com/office/drawing/2014/main" id="{7A032951-D0F9-4253-AC53-1DF67DE06CA9}"/>
                </a:ext>
              </a:extLst>
            </p:cNvPr>
            <p:cNvSpPr/>
            <p:nvPr/>
          </p:nvSpPr>
          <p:spPr>
            <a:xfrm>
              <a:off x="9274996" y="1119883"/>
              <a:ext cx="1245742" cy="1638728"/>
            </a:xfrm>
            <a:prstGeom prst="triangl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Chord 12">
              <a:extLst>
                <a:ext uri="{FF2B5EF4-FFF2-40B4-BE49-F238E27FC236}">
                  <a16:creationId xmlns:a16="http://schemas.microsoft.com/office/drawing/2014/main" id="{67D8E2F6-C81E-42F5-B61D-ABB3AA8C8944}"/>
                </a:ext>
              </a:extLst>
            </p:cNvPr>
            <p:cNvSpPr/>
            <p:nvPr/>
          </p:nvSpPr>
          <p:spPr>
            <a:xfrm>
              <a:off x="9029851" y="1957226"/>
              <a:ext cx="1736032" cy="1078788"/>
            </a:xfrm>
            <a:prstGeom prst="chord">
              <a:avLst>
                <a:gd name="adj1" fmla="val 1066639"/>
                <a:gd name="adj2" fmla="val 9818877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B5ADC27-E0C4-406A-9CC0-2BF4A032143D}"/>
              </a:ext>
            </a:extLst>
          </p:cNvPr>
          <p:cNvGrpSpPr/>
          <p:nvPr/>
        </p:nvGrpSpPr>
        <p:grpSpPr>
          <a:xfrm>
            <a:off x="3595601" y="1440934"/>
            <a:ext cx="1736032" cy="1916131"/>
            <a:chOff x="9029851" y="1119883"/>
            <a:chExt cx="1736032" cy="1916131"/>
          </a:xfrm>
        </p:grpSpPr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C8BF3295-9F6C-4FC0-8DAA-4B210CE3F45D}"/>
                </a:ext>
              </a:extLst>
            </p:cNvPr>
            <p:cNvSpPr/>
            <p:nvPr/>
          </p:nvSpPr>
          <p:spPr>
            <a:xfrm>
              <a:off x="9274996" y="1119883"/>
              <a:ext cx="1245742" cy="1638728"/>
            </a:xfrm>
            <a:prstGeom prst="triangl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Chord 16">
              <a:extLst>
                <a:ext uri="{FF2B5EF4-FFF2-40B4-BE49-F238E27FC236}">
                  <a16:creationId xmlns:a16="http://schemas.microsoft.com/office/drawing/2014/main" id="{DD970A48-7654-4793-AABD-C8F13DFDE38A}"/>
                </a:ext>
              </a:extLst>
            </p:cNvPr>
            <p:cNvSpPr/>
            <p:nvPr/>
          </p:nvSpPr>
          <p:spPr>
            <a:xfrm>
              <a:off x="9029851" y="1957226"/>
              <a:ext cx="1736032" cy="1078788"/>
            </a:xfrm>
            <a:prstGeom prst="chord">
              <a:avLst>
                <a:gd name="adj1" fmla="val 1066639"/>
                <a:gd name="adj2" fmla="val 9818877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Title 1">
            <a:extLst>
              <a:ext uri="{FF2B5EF4-FFF2-40B4-BE49-F238E27FC236}">
                <a16:creationId xmlns:a16="http://schemas.microsoft.com/office/drawing/2014/main" id="{F8D6A1AF-BAB5-48F6-AB2A-53F9DD231E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MAJ</a:t>
            </a:r>
            <a:r>
              <a:rPr lang="en-US" dirty="0"/>
              <a:t> becomes biased under restrictions</a:t>
            </a:r>
          </a:p>
        </p:txBody>
      </p:sp>
      <p:sp>
        <p:nvSpPr>
          <p:cNvPr id="36" name="!!t1">
            <a:extLst>
              <a:ext uri="{FF2B5EF4-FFF2-40B4-BE49-F238E27FC236}">
                <a16:creationId xmlns:a16="http://schemas.microsoft.com/office/drawing/2014/main" id="{87F5E120-87FD-4C33-96CF-E6DEF42AE855}"/>
              </a:ext>
            </a:extLst>
          </p:cNvPr>
          <p:cNvSpPr txBox="1"/>
          <p:nvPr/>
        </p:nvSpPr>
        <p:spPr>
          <a:xfrm>
            <a:off x="3917034" y="2689247"/>
            <a:ext cx="400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0</a:t>
            </a:r>
          </a:p>
        </p:txBody>
      </p:sp>
      <p:sp>
        <p:nvSpPr>
          <p:cNvPr id="37" name="!!o1">
            <a:extLst>
              <a:ext uri="{FF2B5EF4-FFF2-40B4-BE49-F238E27FC236}">
                <a16:creationId xmlns:a16="http://schemas.microsoft.com/office/drawing/2014/main" id="{D48D28A3-4516-4612-8451-86C4A6ECC3AF}"/>
              </a:ext>
            </a:extLst>
          </p:cNvPr>
          <p:cNvSpPr txBox="1"/>
          <p:nvPr/>
        </p:nvSpPr>
        <p:spPr>
          <a:xfrm>
            <a:off x="7177496" y="3696970"/>
            <a:ext cx="400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1</a:t>
            </a:r>
          </a:p>
        </p:txBody>
      </p:sp>
      <p:sp>
        <p:nvSpPr>
          <p:cNvPr id="40" name="!!t3">
            <a:extLst>
              <a:ext uri="{FF2B5EF4-FFF2-40B4-BE49-F238E27FC236}">
                <a16:creationId xmlns:a16="http://schemas.microsoft.com/office/drawing/2014/main" id="{A4BC8731-34F7-4661-94A8-848E1022A504}"/>
              </a:ext>
            </a:extLst>
          </p:cNvPr>
          <p:cNvSpPr txBox="1"/>
          <p:nvPr/>
        </p:nvSpPr>
        <p:spPr>
          <a:xfrm>
            <a:off x="7310895" y="3394184"/>
            <a:ext cx="400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1</a:t>
            </a:r>
          </a:p>
        </p:txBody>
      </p:sp>
      <p:sp>
        <p:nvSpPr>
          <p:cNvPr id="41" name="!!t4">
            <a:extLst>
              <a:ext uri="{FF2B5EF4-FFF2-40B4-BE49-F238E27FC236}">
                <a16:creationId xmlns:a16="http://schemas.microsoft.com/office/drawing/2014/main" id="{876DE9D0-AE99-498D-A757-36B4E54DE80D}"/>
              </a:ext>
            </a:extLst>
          </p:cNvPr>
          <p:cNvSpPr txBox="1"/>
          <p:nvPr/>
        </p:nvSpPr>
        <p:spPr>
          <a:xfrm>
            <a:off x="7655152" y="3675262"/>
            <a:ext cx="400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1</a:t>
            </a:r>
          </a:p>
        </p:txBody>
      </p:sp>
      <p:sp>
        <p:nvSpPr>
          <p:cNvPr id="43" name="!!t5">
            <a:extLst>
              <a:ext uri="{FF2B5EF4-FFF2-40B4-BE49-F238E27FC236}">
                <a16:creationId xmlns:a16="http://schemas.microsoft.com/office/drawing/2014/main" id="{0FFEA41F-05C5-40C1-A83F-C0A761B9E05B}"/>
              </a:ext>
            </a:extLst>
          </p:cNvPr>
          <p:cNvSpPr txBox="1"/>
          <p:nvPr/>
        </p:nvSpPr>
        <p:spPr>
          <a:xfrm>
            <a:off x="4194772" y="2405748"/>
            <a:ext cx="400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0</a:t>
            </a:r>
          </a:p>
        </p:txBody>
      </p:sp>
      <p:sp>
        <p:nvSpPr>
          <p:cNvPr id="44" name="!!t6">
            <a:extLst>
              <a:ext uri="{FF2B5EF4-FFF2-40B4-BE49-F238E27FC236}">
                <a16:creationId xmlns:a16="http://schemas.microsoft.com/office/drawing/2014/main" id="{CC9D0288-CF70-4A3B-8F6F-B12779DE9C61}"/>
              </a:ext>
            </a:extLst>
          </p:cNvPr>
          <p:cNvSpPr txBox="1"/>
          <p:nvPr/>
        </p:nvSpPr>
        <p:spPr>
          <a:xfrm>
            <a:off x="7394775" y="3689589"/>
            <a:ext cx="400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1</a:t>
            </a:r>
          </a:p>
        </p:txBody>
      </p:sp>
      <p:sp>
        <p:nvSpPr>
          <p:cNvPr id="46" name="!!z2">
            <a:extLst>
              <a:ext uri="{FF2B5EF4-FFF2-40B4-BE49-F238E27FC236}">
                <a16:creationId xmlns:a16="http://schemas.microsoft.com/office/drawing/2014/main" id="{4015AE87-5A7A-4C47-B49F-1B2A7E35270E}"/>
              </a:ext>
            </a:extLst>
          </p:cNvPr>
          <p:cNvSpPr txBox="1"/>
          <p:nvPr/>
        </p:nvSpPr>
        <p:spPr>
          <a:xfrm>
            <a:off x="4366421" y="2696647"/>
            <a:ext cx="400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0</a:t>
            </a:r>
          </a:p>
        </p:txBody>
      </p:sp>
      <p:sp>
        <p:nvSpPr>
          <p:cNvPr id="48" name="!!t8">
            <a:extLst>
              <a:ext uri="{FF2B5EF4-FFF2-40B4-BE49-F238E27FC236}">
                <a16:creationId xmlns:a16="http://schemas.microsoft.com/office/drawing/2014/main" id="{88A9AC9F-B86F-486F-9782-4F0782553A43}"/>
              </a:ext>
            </a:extLst>
          </p:cNvPr>
          <p:cNvSpPr txBox="1"/>
          <p:nvPr/>
        </p:nvSpPr>
        <p:spPr>
          <a:xfrm>
            <a:off x="7534071" y="3140258"/>
            <a:ext cx="400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1</a:t>
            </a:r>
          </a:p>
        </p:txBody>
      </p:sp>
      <p:sp>
        <p:nvSpPr>
          <p:cNvPr id="49" name="!!t9">
            <a:extLst>
              <a:ext uri="{FF2B5EF4-FFF2-40B4-BE49-F238E27FC236}">
                <a16:creationId xmlns:a16="http://schemas.microsoft.com/office/drawing/2014/main" id="{C268491B-25DA-42BC-8F9A-6A51B36CCFE5}"/>
              </a:ext>
            </a:extLst>
          </p:cNvPr>
          <p:cNvSpPr txBox="1"/>
          <p:nvPr/>
        </p:nvSpPr>
        <p:spPr>
          <a:xfrm>
            <a:off x="7534071" y="3379001"/>
            <a:ext cx="400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1</a:t>
            </a:r>
          </a:p>
        </p:txBody>
      </p:sp>
      <p:sp>
        <p:nvSpPr>
          <p:cNvPr id="50" name="!!z1">
            <a:extLst>
              <a:ext uri="{FF2B5EF4-FFF2-40B4-BE49-F238E27FC236}">
                <a16:creationId xmlns:a16="http://schemas.microsoft.com/office/drawing/2014/main" id="{0B711064-FA73-41B7-9D1D-42B2A7B304C8}"/>
              </a:ext>
            </a:extLst>
          </p:cNvPr>
          <p:cNvSpPr txBox="1"/>
          <p:nvPr/>
        </p:nvSpPr>
        <p:spPr>
          <a:xfrm>
            <a:off x="4589597" y="2692408"/>
            <a:ext cx="400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0</a:t>
            </a:r>
          </a:p>
        </p:txBody>
      </p:sp>
      <p:sp>
        <p:nvSpPr>
          <p:cNvPr id="51" name="!!t10">
            <a:extLst>
              <a:ext uri="{FF2B5EF4-FFF2-40B4-BE49-F238E27FC236}">
                <a16:creationId xmlns:a16="http://schemas.microsoft.com/office/drawing/2014/main" id="{8AC454FF-26C5-476E-83B8-055DB0E1DE48}"/>
              </a:ext>
            </a:extLst>
          </p:cNvPr>
          <p:cNvSpPr txBox="1"/>
          <p:nvPr/>
        </p:nvSpPr>
        <p:spPr>
          <a:xfrm>
            <a:off x="7726046" y="3377013"/>
            <a:ext cx="400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1</a:t>
            </a:r>
          </a:p>
        </p:txBody>
      </p:sp>
      <p:sp>
        <p:nvSpPr>
          <p:cNvPr id="53" name="!!t11">
            <a:extLst>
              <a:ext uri="{FF2B5EF4-FFF2-40B4-BE49-F238E27FC236}">
                <a16:creationId xmlns:a16="http://schemas.microsoft.com/office/drawing/2014/main" id="{338D9755-8C97-4EE7-9F2A-5568DE4C99A4}"/>
              </a:ext>
            </a:extLst>
          </p:cNvPr>
          <p:cNvSpPr txBox="1"/>
          <p:nvPr/>
        </p:nvSpPr>
        <p:spPr>
          <a:xfrm>
            <a:off x="7830405" y="3693828"/>
            <a:ext cx="400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1</a:t>
            </a:r>
          </a:p>
        </p:txBody>
      </p:sp>
      <p:sp>
        <p:nvSpPr>
          <p:cNvPr id="54" name="!!t7">
            <a:extLst>
              <a:ext uri="{FF2B5EF4-FFF2-40B4-BE49-F238E27FC236}">
                <a16:creationId xmlns:a16="http://schemas.microsoft.com/office/drawing/2014/main" id="{591A504E-6D35-47C2-9C40-6491D9C693B9}"/>
              </a:ext>
            </a:extLst>
          </p:cNvPr>
          <p:cNvSpPr txBox="1"/>
          <p:nvPr/>
        </p:nvSpPr>
        <p:spPr>
          <a:xfrm>
            <a:off x="4201021" y="2689247"/>
            <a:ext cx="400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0</a:t>
            </a:r>
          </a:p>
        </p:txBody>
      </p:sp>
      <p:sp>
        <p:nvSpPr>
          <p:cNvPr id="2" name="!!q1">
            <a:extLst>
              <a:ext uri="{FF2B5EF4-FFF2-40B4-BE49-F238E27FC236}">
                <a16:creationId xmlns:a16="http://schemas.microsoft.com/office/drawing/2014/main" id="{F206CB89-3C38-DF29-78AD-CC7C9F558709}"/>
              </a:ext>
            </a:extLst>
          </p:cNvPr>
          <p:cNvSpPr txBox="1"/>
          <p:nvPr/>
        </p:nvSpPr>
        <p:spPr>
          <a:xfrm>
            <a:off x="4003364" y="2419244"/>
            <a:ext cx="400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0</a:t>
            </a:r>
          </a:p>
        </p:txBody>
      </p:sp>
      <p:sp>
        <p:nvSpPr>
          <p:cNvPr id="3" name="!!q2">
            <a:extLst>
              <a:ext uri="{FF2B5EF4-FFF2-40B4-BE49-F238E27FC236}">
                <a16:creationId xmlns:a16="http://schemas.microsoft.com/office/drawing/2014/main" id="{18B9D0F8-CE9E-242A-9923-36AD164B9D00}"/>
              </a:ext>
            </a:extLst>
          </p:cNvPr>
          <p:cNvSpPr txBox="1"/>
          <p:nvPr/>
        </p:nvSpPr>
        <p:spPr>
          <a:xfrm>
            <a:off x="7348572" y="3131553"/>
            <a:ext cx="400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1</a:t>
            </a:r>
          </a:p>
        </p:txBody>
      </p:sp>
      <p:sp>
        <p:nvSpPr>
          <p:cNvPr id="4" name="!!q3">
            <a:extLst>
              <a:ext uri="{FF2B5EF4-FFF2-40B4-BE49-F238E27FC236}">
                <a16:creationId xmlns:a16="http://schemas.microsoft.com/office/drawing/2014/main" id="{1317E0FA-B662-11A9-B294-679AF83CDCBB}"/>
              </a:ext>
            </a:extLst>
          </p:cNvPr>
          <p:cNvSpPr txBox="1"/>
          <p:nvPr/>
        </p:nvSpPr>
        <p:spPr>
          <a:xfrm>
            <a:off x="4207740" y="2160967"/>
            <a:ext cx="400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0</a:t>
            </a:r>
          </a:p>
        </p:txBody>
      </p:sp>
      <p:sp>
        <p:nvSpPr>
          <p:cNvPr id="5" name="!!q4">
            <a:extLst>
              <a:ext uri="{FF2B5EF4-FFF2-40B4-BE49-F238E27FC236}">
                <a16:creationId xmlns:a16="http://schemas.microsoft.com/office/drawing/2014/main" id="{B67EAF3A-3D0C-9739-60B5-FA9879BD1450}"/>
              </a:ext>
            </a:extLst>
          </p:cNvPr>
          <p:cNvSpPr txBox="1"/>
          <p:nvPr/>
        </p:nvSpPr>
        <p:spPr>
          <a:xfrm>
            <a:off x="4414335" y="2405748"/>
            <a:ext cx="400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37421774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3A3A40D1-8F78-449D-903E-8B7CA859EAF2}"/>
              </a:ext>
            </a:extLst>
          </p:cNvPr>
          <p:cNvGrpSpPr/>
          <p:nvPr/>
        </p:nvGrpSpPr>
        <p:grpSpPr>
          <a:xfrm>
            <a:off x="4519195" y="1438381"/>
            <a:ext cx="3143893" cy="3585681"/>
            <a:chOff x="6616557" y="595901"/>
            <a:chExt cx="3143893" cy="3585681"/>
          </a:xfrm>
        </p:grpSpPr>
        <p:sp>
          <p:nvSpPr>
            <p:cNvPr id="8" name="Isosceles Triangle 7">
              <a:extLst>
                <a:ext uri="{FF2B5EF4-FFF2-40B4-BE49-F238E27FC236}">
                  <a16:creationId xmlns:a16="http://schemas.microsoft.com/office/drawing/2014/main" id="{9A09DA9B-71FD-469C-9A52-7C0B3CAAA762}"/>
                </a:ext>
              </a:extLst>
            </p:cNvPr>
            <p:cNvSpPr/>
            <p:nvPr/>
          </p:nvSpPr>
          <p:spPr>
            <a:xfrm>
              <a:off x="6616557" y="3821986"/>
              <a:ext cx="3143893" cy="359596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Isosceles Triangle 8">
              <a:extLst>
                <a:ext uri="{FF2B5EF4-FFF2-40B4-BE49-F238E27FC236}">
                  <a16:creationId xmlns:a16="http://schemas.microsoft.com/office/drawing/2014/main" id="{E989CB13-C433-46AE-BC54-53E15F025A06}"/>
                </a:ext>
              </a:extLst>
            </p:cNvPr>
            <p:cNvSpPr/>
            <p:nvPr/>
          </p:nvSpPr>
          <p:spPr>
            <a:xfrm>
              <a:off x="7993294" y="595901"/>
              <a:ext cx="390418" cy="3585681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28178A37-700F-480D-BF2A-59077FDB912D}"/>
                </a:ext>
              </a:extLst>
            </p:cNvPr>
            <p:cNvSpPr/>
            <p:nvPr/>
          </p:nvSpPr>
          <p:spPr>
            <a:xfrm>
              <a:off x="8049801" y="595901"/>
              <a:ext cx="277403" cy="27740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E5FE5E64-9F97-4A49-8C79-C8C51A0977EF}"/>
              </a:ext>
            </a:extLst>
          </p:cNvPr>
          <p:cNvSpPr/>
          <p:nvPr/>
        </p:nvSpPr>
        <p:spPr>
          <a:xfrm rot="362228">
            <a:off x="4200417" y="1859622"/>
            <a:ext cx="3791165" cy="10274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DE77F2E-9BD8-4B38-A547-A7767AEB7461}"/>
              </a:ext>
            </a:extLst>
          </p:cNvPr>
          <p:cNvGrpSpPr/>
          <p:nvPr/>
        </p:nvGrpSpPr>
        <p:grpSpPr>
          <a:xfrm>
            <a:off x="6876774" y="2129771"/>
            <a:ext cx="1736032" cy="1916131"/>
            <a:chOff x="9029851" y="1119883"/>
            <a:chExt cx="1736032" cy="1916131"/>
          </a:xfrm>
        </p:grpSpPr>
        <p:sp>
          <p:nvSpPr>
            <p:cNvPr id="12" name="Isosceles Triangle 11">
              <a:extLst>
                <a:ext uri="{FF2B5EF4-FFF2-40B4-BE49-F238E27FC236}">
                  <a16:creationId xmlns:a16="http://schemas.microsoft.com/office/drawing/2014/main" id="{7A032951-D0F9-4253-AC53-1DF67DE06CA9}"/>
                </a:ext>
              </a:extLst>
            </p:cNvPr>
            <p:cNvSpPr/>
            <p:nvPr/>
          </p:nvSpPr>
          <p:spPr>
            <a:xfrm>
              <a:off x="9274996" y="1119883"/>
              <a:ext cx="1245742" cy="1638728"/>
            </a:xfrm>
            <a:prstGeom prst="triangl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Chord 12">
              <a:extLst>
                <a:ext uri="{FF2B5EF4-FFF2-40B4-BE49-F238E27FC236}">
                  <a16:creationId xmlns:a16="http://schemas.microsoft.com/office/drawing/2014/main" id="{67D8E2F6-C81E-42F5-B61D-ABB3AA8C8944}"/>
                </a:ext>
              </a:extLst>
            </p:cNvPr>
            <p:cNvSpPr/>
            <p:nvPr/>
          </p:nvSpPr>
          <p:spPr>
            <a:xfrm>
              <a:off x="9029851" y="1957226"/>
              <a:ext cx="1736032" cy="1078788"/>
            </a:xfrm>
            <a:prstGeom prst="chord">
              <a:avLst>
                <a:gd name="adj1" fmla="val 1066639"/>
                <a:gd name="adj2" fmla="val 9818877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B5ADC27-E0C4-406A-9CC0-2BF4A032143D}"/>
              </a:ext>
            </a:extLst>
          </p:cNvPr>
          <p:cNvGrpSpPr/>
          <p:nvPr/>
        </p:nvGrpSpPr>
        <p:grpSpPr>
          <a:xfrm>
            <a:off x="3563703" y="1759910"/>
            <a:ext cx="1736032" cy="1916131"/>
            <a:chOff x="9029851" y="1119883"/>
            <a:chExt cx="1736032" cy="1916131"/>
          </a:xfrm>
        </p:grpSpPr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C8BF3295-9F6C-4FC0-8DAA-4B210CE3F45D}"/>
                </a:ext>
              </a:extLst>
            </p:cNvPr>
            <p:cNvSpPr/>
            <p:nvPr/>
          </p:nvSpPr>
          <p:spPr>
            <a:xfrm>
              <a:off x="9274996" y="1119883"/>
              <a:ext cx="1245742" cy="1638728"/>
            </a:xfrm>
            <a:prstGeom prst="triangl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Chord 16">
              <a:extLst>
                <a:ext uri="{FF2B5EF4-FFF2-40B4-BE49-F238E27FC236}">
                  <a16:creationId xmlns:a16="http://schemas.microsoft.com/office/drawing/2014/main" id="{DD970A48-7654-4793-AABD-C8F13DFDE38A}"/>
                </a:ext>
              </a:extLst>
            </p:cNvPr>
            <p:cNvSpPr/>
            <p:nvPr/>
          </p:nvSpPr>
          <p:spPr>
            <a:xfrm>
              <a:off x="9029851" y="1957226"/>
              <a:ext cx="1736032" cy="1078788"/>
            </a:xfrm>
            <a:prstGeom prst="chord">
              <a:avLst>
                <a:gd name="adj1" fmla="val 1066639"/>
                <a:gd name="adj2" fmla="val 9818877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Title 1">
            <a:extLst>
              <a:ext uri="{FF2B5EF4-FFF2-40B4-BE49-F238E27FC236}">
                <a16:creationId xmlns:a16="http://schemas.microsoft.com/office/drawing/2014/main" id="{F8D6A1AF-BAB5-48F6-AB2A-53F9DD231E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MAJ</a:t>
            </a:r>
            <a:r>
              <a:rPr lang="en-US" dirty="0"/>
              <a:t> becomes biased under restrictions</a:t>
            </a:r>
          </a:p>
        </p:txBody>
      </p:sp>
      <p:sp>
        <p:nvSpPr>
          <p:cNvPr id="36" name="!!t1">
            <a:extLst>
              <a:ext uri="{FF2B5EF4-FFF2-40B4-BE49-F238E27FC236}">
                <a16:creationId xmlns:a16="http://schemas.microsoft.com/office/drawing/2014/main" id="{87F5E120-87FD-4C33-96CF-E6DEF42AE855}"/>
              </a:ext>
            </a:extLst>
          </p:cNvPr>
          <p:cNvSpPr txBox="1"/>
          <p:nvPr/>
        </p:nvSpPr>
        <p:spPr>
          <a:xfrm>
            <a:off x="3885136" y="3008223"/>
            <a:ext cx="400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0</a:t>
            </a:r>
          </a:p>
        </p:txBody>
      </p:sp>
      <p:sp>
        <p:nvSpPr>
          <p:cNvPr id="37" name="!!o1">
            <a:extLst>
              <a:ext uri="{FF2B5EF4-FFF2-40B4-BE49-F238E27FC236}">
                <a16:creationId xmlns:a16="http://schemas.microsoft.com/office/drawing/2014/main" id="{D48D28A3-4516-4612-8451-86C4A6ECC3AF}"/>
              </a:ext>
            </a:extLst>
          </p:cNvPr>
          <p:cNvSpPr txBox="1"/>
          <p:nvPr/>
        </p:nvSpPr>
        <p:spPr>
          <a:xfrm>
            <a:off x="7241291" y="3388626"/>
            <a:ext cx="400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1</a:t>
            </a:r>
          </a:p>
        </p:txBody>
      </p:sp>
      <p:sp>
        <p:nvSpPr>
          <p:cNvPr id="40" name="!!t3">
            <a:extLst>
              <a:ext uri="{FF2B5EF4-FFF2-40B4-BE49-F238E27FC236}">
                <a16:creationId xmlns:a16="http://schemas.microsoft.com/office/drawing/2014/main" id="{A4BC8731-34F7-4661-94A8-848E1022A504}"/>
              </a:ext>
            </a:extLst>
          </p:cNvPr>
          <p:cNvSpPr txBox="1"/>
          <p:nvPr/>
        </p:nvSpPr>
        <p:spPr>
          <a:xfrm>
            <a:off x="7374690" y="3085840"/>
            <a:ext cx="400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1</a:t>
            </a:r>
          </a:p>
        </p:txBody>
      </p:sp>
      <p:sp>
        <p:nvSpPr>
          <p:cNvPr id="41" name="!!t4">
            <a:extLst>
              <a:ext uri="{FF2B5EF4-FFF2-40B4-BE49-F238E27FC236}">
                <a16:creationId xmlns:a16="http://schemas.microsoft.com/office/drawing/2014/main" id="{876DE9D0-AE99-498D-A757-36B4E54DE80D}"/>
              </a:ext>
            </a:extLst>
          </p:cNvPr>
          <p:cNvSpPr txBox="1"/>
          <p:nvPr/>
        </p:nvSpPr>
        <p:spPr>
          <a:xfrm>
            <a:off x="7718947" y="3366918"/>
            <a:ext cx="400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1</a:t>
            </a:r>
          </a:p>
        </p:txBody>
      </p:sp>
      <p:sp>
        <p:nvSpPr>
          <p:cNvPr id="43" name="!!t5">
            <a:extLst>
              <a:ext uri="{FF2B5EF4-FFF2-40B4-BE49-F238E27FC236}">
                <a16:creationId xmlns:a16="http://schemas.microsoft.com/office/drawing/2014/main" id="{0FFEA41F-05C5-40C1-A83F-C0A761B9E05B}"/>
              </a:ext>
            </a:extLst>
          </p:cNvPr>
          <p:cNvSpPr txBox="1"/>
          <p:nvPr/>
        </p:nvSpPr>
        <p:spPr>
          <a:xfrm>
            <a:off x="4162874" y="2724724"/>
            <a:ext cx="400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0</a:t>
            </a:r>
          </a:p>
        </p:txBody>
      </p:sp>
      <p:sp>
        <p:nvSpPr>
          <p:cNvPr id="44" name="!!t6">
            <a:extLst>
              <a:ext uri="{FF2B5EF4-FFF2-40B4-BE49-F238E27FC236}">
                <a16:creationId xmlns:a16="http://schemas.microsoft.com/office/drawing/2014/main" id="{CC9D0288-CF70-4A3B-8F6F-B12779DE9C61}"/>
              </a:ext>
            </a:extLst>
          </p:cNvPr>
          <p:cNvSpPr txBox="1"/>
          <p:nvPr/>
        </p:nvSpPr>
        <p:spPr>
          <a:xfrm>
            <a:off x="7458570" y="3381245"/>
            <a:ext cx="400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1</a:t>
            </a:r>
          </a:p>
        </p:txBody>
      </p:sp>
      <p:sp>
        <p:nvSpPr>
          <p:cNvPr id="46" name="!!z2">
            <a:extLst>
              <a:ext uri="{FF2B5EF4-FFF2-40B4-BE49-F238E27FC236}">
                <a16:creationId xmlns:a16="http://schemas.microsoft.com/office/drawing/2014/main" id="{4015AE87-5A7A-4C47-B49F-1B2A7E35270E}"/>
              </a:ext>
            </a:extLst>
          </p:cNvPr>
          <p:cNvSpPr txBox="1"/>
          <p:nvPr/>
        </p:nvSpPr>
        <p:spPr>
          <a:xfrm>
            <a:off x="4334523" y="3015623"/>
            <a:ext cx="400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0</a:t>
            </a:r>
          </a:p>
        </p:txBody>
      </p:sp>
      <p:sp>
        <p:nvSpPr>
          <p:cNvPr id="48" name="!!t8">
            <a:extLst>
              <a:ext uri="{FF2B5EF4-FFF2-40B4-BE49-F238E27FC236}">
                <a16:creationId xmlns:a16="http://schemas.microsoft.com/office/drawing/2014/main" id="{88A9AC9F-B86F-486F-9782-4F0782553A43}"/>
              </a:ext>
            </a:extLst>
          </p:cNvPr>
          <p:cNvSpPr txBox="1"/>
          <p:nvPr/>
        </p:nvSpPr>
        <p:spPr>
          <a:xfrm>
            <a:off x="7597866" y="2831914"/>
            <a:ext cx="400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1</a:t>
            </a:r>
          </a:p>
        </p:txBody>
      </p:sp>
      <p:sp>
        <p:nvSpPr>
          <p:cNvPr id="49" name="!!t9">
            <a:extLst>
              <a:ext uri="{FF2B5EF4-FFF2-40B4-BE49-F238E27FC236}">
                <a16:creationId xmlns:a16="http://schemas.microsoft.com/office/drawing/2014/main" id="{C268491B-25DA-42BC-8F9A-6A51B36CCFE5}"/>
              </a:ext>
            </a:extLst>
          </p:cNvPr>
          <p:cNvSpPr txBox="1"/>
          <p:nvPr/>
        </p:nvSpPr>
        <p:spPr>
          <a:xfrm>
            <a:off x="7597866" y="3070657"/>
            <a:ext cx="400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1</a:t>
            </a:r>
          </a:p>
        </p:txBody>
      </p:sp>
      <p:sp>
        <p:nvSpPr>
          <p:cNvPr id="50" name="!!z1">
            <a:extLst>
              <a:ext uri="{FF2B5EF4-FFF2-40B4-BE49-F238E27FC236}">
                <a16:creationId xmlns:a16="http://schemas.microsoft.com/office/drawing/2014/main" id="{0B711064-FA73-41B7-9D1D-42B2A7B304C8}"/>
              </a:ext>
            </a:extLst>
          </p:cNvPr>
          <p:cNvSpPr txBox="1"/>
          <p:nvPr/>
        </p:nvSpPr>
        <p:spPr>
          <a:xfrm>
            <a:off x="4557699" y="3011384"/>
            <a:ext cx="400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0</a:t>
            </a:r>
          </a:p>
        </p:txBody>
      </p:sp>
      <p:sp>
        <p:nvSpPr>
          <p:cNvPr id="51" name="!!t10">
            <a:extLst>
              <a:ext uri="{FF2B5EF4-FFF2-40B4-BE49-F238E27FC236}">
                <a16:creationId xmlns:a16="http://schemas.microsoft.com/office/drawing/2014/main" id="{8AC454FF-26C5-476E-83B8-055DB0E1DE48}"/>
              </a:ext>
            </a:extLst>
          </p:cNvPr>
          <p:cNvSpPr txBox="1"/>
          <p:nvPr/>
        </p:nvSpPr>
        <p:spPr>
          <a:xfrm>
            <a:off x="7789841" y="3068669"/>
            <a:ext cx="400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1</a:t>
            </a:r>
          </a:p>
        </p:txBody>
      </p:sp>
      <p:sp>
        <p:nvSpPr>
          <p:cNvPr id="53" name="!!t11">
            <a:extLst>
              <a:ext uri="{FF2B5EF4-FFF2-40B4-BE49-F238E27FC236}">
                <a16:creationId xmlns:a16="http://schemas.microsoft.com/office/drawing/2014/main" id="{338D9755-8C97-4EE7-9F2A-5568DE4C99A4}"/>
              </a:ext>
            </a:extLst>
          </p:cNvPr>
          <p:cNvSpPr txBox="1"/>
          <p:nvPr/>
        </p:nvSpPr>
        <p:spPr>
          <a:xfrm>
            <a:off x="7894200" y="3385484"/>
            <a:ext cx="400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1</a:t>
            </a:r>
          </a:p>
        </p:txBody>
      </p:sp>
      <p:sp>
        <p:nvSpPr>
          <p:cNvPr id="54" name="!!t7">
            <a:extLst>
              <a:ext uri="{FF2B5EF4-FFF2-40B4-BE49-F238E27FC236}">
                <a16:creationId xmlns:a16="http://schemas.microsoft.com/office/drawing/2014/main" id="{591A504E-6D35-47C2-9C40-6491D9C693B9}"/>
              </a:ext>
            </a:extLst>
          </p:cNvPr>
          <p:cNvSpPr txBox="1"/>
          <p:nvPr/>
        </p:nvSpPr>
        <p:spPr>
          <a:xfrm>
            <a:off x="4169123" y="3008223"/>
            <a:ext cx="400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0</a:t>
            </a:r>
          </a:p>
        </p:txBody>
      </p:sp>
      <p:sp>
        <p:nvSpPr>
          <p:cNvPr id="2" name="!!q1">
            <a:extLst>
              <a:ext uri="{FF2B5EF4-FFF2-40B4-BE49-F238E27FC236}">
                <a16:creationId xmlns:a16="http://schemas.microsoft.com/office/drawing/2014/main" id="{F206CB89-3C38-DF29-78AD-CC7C9F558709}"/>
              </a:ext>
            </a:extLst>
          </p:cNvPr>
          <p:cNvSpPr txBox="1"/>
          <p:nvPr/>
        </p:nvSpPr>
        <p:spPr>
          <a:xfrm>
            <a:off x="3971466" y="2738220"/>
            <a:ext cx="400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0</a:t>
            </a:r>
          </a:p>
        </p:txBody>
      </p:sp>
      <p:sp>
        <p:nvSpPr>
          <p:cNvPr id="3" name="!!q2">
            <a:extLst>
              <a:ext uri="{FF2B5EF4-FFF2-40B4-BE49-F238E27FC236}">
                <a16:creationId xmlns:a16="http://schemas.microsoft.com/office/drawing/2014/main" id="{18B9D0F8-CE9E-242A-9923-36AD164B9D00}"/>
              </a:ext>
            </a:extLst>
          </p:cNvPr>
          <p:cNvSpPr txBox="1"/>
          <p:nvPr/>
        </p:nvSpPr>
        <p:spPr>
          <a:xfrm>
            <a:off x="7412367" y="2823209"/>
            <a:ext cx="400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1</a:t>
            </a:r>
          </a:p>
        </p:txBody>
      </p:sp>
      <p:sp>
        <p:nvSpPr>
          <p:cNvPr id="4" name="!!q3">
            <a:extLst>
              <a:ext uri="{FF2B5EF4-FFF2-40B4-BE49-F238E27FC236}">
                <a16:creationId xmlns:a16="http://schemas.microsoft.com/office/drawing/2014/main" id="{1317E0FA-B662-11A9-B294-679AF83CDCBB}"/>
              </a:ext>
            </a:extLst>
          </p:cNvPr>
          <p:cNvSpPr txBox="1"/>
          <p:nvPr/>
        </p:nvSpPr>
        <p:spPr>
          <a:xfrm>
            <a:off x="4175842" y="2479943"/>
            <a:ext cx="400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0</a:t>
            </a:r>
          </a:p>
        </p:txBody>
      </p:sp>
      <p:sp>
        <p:nvSpPr>
          <p:cNvPr id="5" name="!!q4">
            <a:extLst>
              <a:ext uri="{FF2B5EF4-FFF2-40B4-BE49-F238E27FC236}">
                <a16:creationId xmlns:a16="http://schemas.microsoft.com/office/drawing/2014/main" id="{B67EAF3A-3D0C-9739-60B5-FA9879BD1450}"/>
              </a:ext>
            </a:extLst>
          </p:cNvPr>
          <p:cNvSpPr txBox="1"/>
          <p:nvPr/>
        </p:nvSpPr>
        <p:spPr>
          <a:xfrm>
            <a:off x="4382437" y="2724724"/>
            <a:ext cx="400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22030860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6CA82-47AB-9D0C-DD09-638213BF06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301" y="234391"/>
            <a:ext cx="10515600" cy="1325563"/>
          </a:xfrm>
        </p:spPr>
        <p:txBody>
          <a:bodyPr/>
          <a:lstStyle/>
          <a:p>
            <a:r>
              <a:rPr lang="en-US" dirty="0"/>
              <a:t>Bounded-depth circuit models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AA1308-388C-046C-9D71-25FD1D6C153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4967" y="1340273"/>
                <a:ext cx="10515600" cy="5220648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20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AC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circuits: AND gates and OR gates</a:t>
                </a:r>
              </a:p>
              <a:p>
                <a:pPr>
                  <a:lnSpc>
                    <a:spcPct val="20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AC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circuits: AND gates,</a:t>
                </a:r>
                <a:br>
                  <a:rPr lang="en-US" dirty="0"/>
                </a:br>
                <a:r>
                  <a:rPr lang="en-US" dirty="0"/>
                  <a:t>OR gates,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MOD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dirty="0"/>
                  <a:t> gates</a:t>
                </a:r>
              </a:p>
              <a:p>
                <a:pPr>
                  <a:lnSpc>
                    <a:spcPct val="20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TC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circuits: </a:t>
                </a:r>
                <a:r>
                  <a:rPr lang="en-US" dirty="0">
                    <a:solidFill>
                      <a:schemeClr val="accent1"/>
                    </a:solidFill>
                  </a:rPr>
                  <a:t>linear threshold</a:t>
                </a:r>
                <a:br>
                  <a:rPr lang="en-US" dirty="0">
                    <a:solidFill>
                      <a:schemeClr val="accent1"/>
                    </a:solidFill>
                  </a:rPr>
                </a:br>
                <a:r>
                  <a:rPr lang="en-US" dirty="0">
                    <a:solidFill>
                      <a:schemeClr val="accent1"/>
                    </a:solidFill>
                  </a:rPr>
                  <a:t>function</a:t>
                </a:r>
                <a:r>
                  <a:rPr lang="en-US" dirty="0"/>
                  <a:t> (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THR</m:t>
                    </m:r>
                  </m:oMath>
                </a14:m>
                <a:r>
                  <a:rPr lang="en-US" dirty="0"/>
                  <a:t>) gates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AA1308-388C-046C-9D71-25FD1D6C153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4967" y="1340273"/>
                <a:ext cx="10515600" cy="5220648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0" name="Group 59">
            <a:extLst>
              <a:ext uri="{FF2B5EF4-FFF2-40B4-BE49-F238E27FC236}">
                <a16:creationId xmlns:a16="http://schemas.microsoft.com/office/drawing/2014/main" id="{C40B2305-8C21-A3F5-E3A7-68FFB441545E}"/>
              </a:ext>
            </a:extLst>
          </p:cNvPr>
          <p:cNvGrpSpPr/>
          <p:nvPr/>
        </p:nvGrpSpPr>
        <p:grpSpPr>
          <a:xfrm>
            <a:off x="8895342" y="1921127"/>
            <a:ext cx="3127664" cy="4639794"/>
            <a:chOff x="8786190" y="1443750"/>
            <a:chExt cx="3127664" cy="4639794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9" name="Oval 28">
                  <a:extLst>
                    <a:ext uri="{FF2B5EF4-FFF2-40B4-BE49-F238E27FC236}">
                      <a16:creationId xmlns:a16="http://schemas.microsoft.com/office/drawing/2014/main" id="{E4F67C5C-988A-A8A9-AE02-B8BE84498553}"/>
                    </a:ext>
                  </a:extLst>
                </p:cNvPr>
                <p:cNvSpPr/>
                <p:nvPr/>
              </p:nvSpPr>
              <p:spPr>
                <a:xfrm>
                  <a:off x="8786190" y="1443750"/>
                  <a:ext cx="3127664" cy="4639794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P</m:t>
                        </m:r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m:rPr>
                            <m:nor/>
                          </m:rPr>
                          <a:rPr lang="en-US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poly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  <a:p>
                  <a:pPr algn="ctr"/>
                  <a:endParaRPr lang="en-US" b="1" dirty="0"/>
                </a:p>
                <a:p>
                  <a:pPr algn="ctr"/>
                  <a:endParaRPr lang="en-US" b="1" dirty="0"/>
                </a:p>
                <a:p>
                  <a:pPr algn="ctr"/>
                  <a:endParaRPr lang="en-US" b="1" dirty="0"/>
                </a:p>
                <a:p>
                  <a:pPr algn="ctr"/>
                  <a:endParaRPr lang="en-US" b="1" dirty="0"/>
                </a:p>
                <a:p>
                  <a:pPr algn="ctr"/>
                  <a:endParaRPr lang="en-US" b="1" dirty="0"/>
                </a:p>
                <a:p>
                  <a:pPr algn="ctr"/>
                  <a:endParaRPr lang="en-US" b="1" dirty="0"/>
                </a:p>
                <a:p>
                  <a:pPr algn="ctr"/>
                  <a:endParaRPr lang="en-US" b="1" dirty="0"/>
                </a:p>
                <a:p>
                  <a:pPr algn="ctr"/>
                  <a:endParaRPr lang="en-US" b="1" dirty="0"/>
                </a:p>
                <a:p>
                  <a:pPr algn="ctr"/>
                  <a:endParaRPr lang="en-US" b="1" dirty="0"/>
                </a:p>
                <a:p>
                  <a:pPr algn="ctr"/>
                  <a:endParaRPr lang="en-US" b="1" dirty="0"/>
                </a:p>
                <a:p>
                  <a:pPr algn="ctr"/>
                  <a:endParaRPr lang="en-US" b="1" dirty="0"/>
                </a:p>
                <a:p>
                  <a:pPr algn="ctr"/>
                  <a:endParaRPr lang="en-US" b="1" dirty="0"/>
                </a:p>
                <a:p>
                  <a:pPr algn="ctr"/>
                  <a:endParaRPr lang="en-US" b="1" dirty="0"/>
                </a:p>
                <a:p>
                  <a:pPr algn="ctr"/>
                  <a:endParaRPr lang="en-US" b="1" dirty="0"/>
                </a:p>
              </p:txBody>
            </p:sp>
          </mc:Choice>
          <mc:Fallback>
            <p:sp>
              <p:nvSpPr>
                <p:cNvPr id="29" name="Oval 28">
                  <a:extLst>
                    <a:ext uri="{FF2B5EF4-FFF2-40B4-BE49-F238E27FC236}">
                      <a16:creationId xmlns:a16="http://schemas.microsoft.com/office/drawing/2014/main" id="{E4F67C5C-988A-A8A9-AE02-B8BE8449855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86190" y="1443750"/>
                  <a:ext cx="3127664" cy="4639794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2857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0" name="Oval 29">
                  <a:extLst>
                    <a:ext uri="{FF2B5EF4-FFF2-40B4-BE49-F238E27FC236}">
                      <a16:creationId xmlns:a16="http://schemas.microsoft.com/office/drawing/2014/main" id="{94C5D76D-B652-8053-878F-255A0D8AA448}"/>
                    </a:ext>
                  </a:extLst>
                </p:cNvPr>
                <p:cNvSpPr/>
                <p:nvPr/>
              </p:nvSpPr>
              <p:spPr>
                <a:xfrm>
                  <a:off x="9149872" y="2493232"/>
                  <a:ext cx="2372590" cy="3454176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nor/>
                              </m:rPr>
                              <a:rPr lang="en-US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NC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  <a:p>
                  <a:pPr algn="ctr"/>
                  <a:endParaRPr lang="en-US" b="1" dirty="0"/>
                </a:p>
                <a:p>
                  <a:pPr algn="ctr"/>
                  <a:endParaRPr lang="en-US" b="1" dirty="0"/>
                </a:p>
                <a:p>
                  <a:pPr algn="ctr"/>
                  <a:endParaRPr lang="en-US" b="1" dirty="0"/>
                </a:p>
                <a:p>
                  <a:pPr algn="ctr"/>
                  <a:endParaRPr lang="en-US" b="1" dirty="0"/>
                </a:p>
                <a:p>
                  <a:pPr algn="ctr"/>
                  <a:endParaRPr lang="en-US" b="1" dirty="0"/>
                </a:p>
                <a:p>
                  <a:pPr algn="ctr"/>
                  <a:endParaRPr lang="en-US" b="1" dirty="0"/>
                </a:p>
                <a:p>
                  <a:pPr algn="ctr"/>
                  <a:endParaRPr lang="en-US" b="1" dirty="0"/>
                </a:p>
                <a:p>
                  <a:pPr algn="ctr"/>
                  <a:endParaRPr lang="en-US" b="1" dirty="0"/>
                </a:p>
                <a:p>
                  <a:pPr algn="ctr"/>
                  <a:endParaRPr lang="en-US" b="1" dirty="0"/>
                </a:p>
              </p:txBody>
            </p:sp>
          </mc:Choice>
          <mc:Fallback>
            <p:sp>
              <p:nvSpPr>
                <p:cNvPr id="30" name="Oval 29">
                  <a:extLst>
                    <a:ext uri="{FF2B5EF4-FFF2-40B4-BE49-F238E27FC236}">
                      <a16:creationId xmlns:a16="http://schemas.microsoft.com/office/drawing/2014/main" id="{94C5D76D-B652-8053-878F-255A0D8AA44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49872" y="2493232"/>
                  <a:ext cx="2372590" cy="3454176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2857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1" name="Oval 30">
                  <a:extLst>
                    <a:ext uri="{FF2B5EF4-FFF2-40B4-BE49-F238E27FC236}">
                      <a16:creationId xmlns:a16="http://schemas.microsoft.com/office/drawing/2014/main" id="{B7997957-5E41-049B-9439-0967CCBF6DEF}"/>
                    </a:ext>
                  </a:extLst>
                </p:cNvPr>
                <p:cNvSpPr/>
                <p:nvPr/>
              </p:nvSpPr>
              <p:spPr>
                <a:xfrm>
                  <a:off x="9424163" y="3418022"/>
                  <a:ext cx="1870363" cy="2412065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nor/>
                              </m:rPr>
                              <a:rPr lang="en-US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TC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p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  <a:p>
                  <a:pPr algn="ctr"/>
                  <a:endParaRPr lang="en-US" sz="1100" b="1" dirty="0">
                    <a:solidFill>
                      <a:schemeClr val="tx1"/>
                    </a:solidFill>
                  </a:endParaRPr>
                </a:p>
                <a:p>
                  <a:pPr algn="ctr"/>
                  <a:endParaRPr lang="en-US" sz="1100" b="1" dirty="0">
                    <a:solidFill>
                      <a:schemeClr val="tx1"/>
                    </a:solidFill>
                  </a:endParaRPr>
                </a:p>
                <a:p>
                  <a:pPr algn="ctr"/>
                  <a:endParaRPr lang="en-US" b="1" dirty="0"/>
                </a:p>
                <a:p>
                  <a:pPr algn="ctr"/>
                  <a:endParaRPr lang="en-US" b="1" dirty="0"/>
                </a:p>
                <a:p>
                  <a:pPr algn="ctr"/>
                  <a:endParaRPr lang="en-US" b="1" dirty="0"/>
                </a:p>
                <a:p>
                  <a:pPr algn="ctr"/>
                  <a:endParaRPr lang="en-US" b="1" dirty="0"/>
                </a:p>
                <a:p>
                  <a:pPr algn="ctr"/>
                  <a:endParaRPr lang="en-US" b="1" dirty="0"/>
                </a:p>
              </p:txBody>
            </p:sp>
          </mc:Choice>
          <mc:Fallback>
            <p:sp>
              <p:nvSpPr>
                <p:cNvPr id="31" name="Oval 30">
                  <a:extLst>
                    <a:ext uri="{FF2B5EF4-FFF2-40B4-BE49-F238E27FC236}">
                      <a16:creationId xmlns:a16="http://schemas.microsoft.com/office/drawing/2014/main" id="{B7997957-5E41-049B-9439-0967CCBF6DE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24163" y="3418022"/>
                  <a:ext cx="1870363" cy="2412065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2857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2" name="Oval 31">
                  <a:extLst>
                    <a:ext uri="{FF2B5EF4-FFF2-40B4-BE49-F238E27FC236}">
                      <a16:creationId xmlns:a16="http://schemas.microsoft.com/office/drawing/2014/main" id="{168F4A9E-D08B-3FEC-1481-FED3FD02B4AB}"/>
                    </a:ext>
                  </a:extLst>
                </p:cNvPr>
                <p:cNvSpPr/>
                <p:nvPr/>
              </p:nvSpPr>
              <p:spPr>
                <a:xfrm>
                  <a:off x="9685930" y="4079274"/>
                  <a:ext cx="1392880" cy="1595349"/>
                </a:xfrm>
                <a:prstGeom prst="ellipse">
                  <a:avLst/>
                </a:prstGeom>
                <a:solidFill>
                  <a:schemeClr val="bg2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nor/>
                              </m:rPr>
                              <a:rPr lang="en-US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AC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p>
                        <m:d>
                          <m:dPr>
                            <m:begChr m:val="["/>
                            <m:endChr m:val="]"/>
                            <m:ctrlPr>
                              <a:rPr lang="en-US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</m:d>
                      </m:oMath>
                    </m:oMathPara>
                  </a14:m>
                  <a:endParaRPr lang="en-US" b="1" dirty="0">
                    <a:solidFill>
                      <a:schemeClr val="tx1"/>
                    </a:solidFill>
                  </a:endParaRPr>
                </a:p>
                <a:p>
                  <a:pPr algn="ctr"/>
                  <a:endParaRPr lang="en-US" b="1" dirty="0"/>
                </a:p>
                <a:p>
                  <a:pPr algn="ctr"/>
                  <a:endParaRPr lang="en-US" b="1" dirty="0"/>
                </a:p>
                <a:p>
                  <a:pPr algn="ctr"/>
                  <a:endParaRPr lang="en-US" b="1" dirty="0"/>
                </a:p>
              </p:txBody>
            </p:sp>
          </mc:Choice>
          <mc:Fallback>
            <p:sp>
              <p:nvSpPr>
                <p:cNvPr id="32" name="Oval 31">
                  <a:extLst>
                    <a:ext uri="{FF2B5EF4-FFF2-40B4-BE49-F238E27FC236}">
                      <a16:creationId xmlns:a16="http://schemas.microsoft.com/office/drawing/2014/main" id="{168F4A9E-D08B-3FEC-1481-FED3FD02B4A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85930" y="4079274"/>
                  <a:ext cx="1392880" cy="1595349"/>
                </a:xfrm>
                <a:prstGeom prst="ellipse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2857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3" name="Oval 32">
                  <a:extLst>
                    <a:ext uri="{FF2B5EF4-FFF2-40B4-BE49-F238E27FC236}">
                      <a16:creationId xmlns:a16="http://schemas.microsoft.com/office/drawing/2014/main" id="{5EB6F712-D8F2-E80F-6343-2C52DE3DBD69}"/>
                    </a:ext>
                  </a:extLst>
                </p:cNvPr>
                <p:cNvSpPr/>
                <p:nvPr/>
              </p:nvSpPr>
              <p:spPr>
                <a:xfrm>
                  <a:off x="9970512" y="4755660"/>
                  <a:ext cx="777667" cy="777667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nor/>
                              </m:rPr>
                              <a:rPr lang="en-US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AC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p>
                      </m:oMath>
                    </m:oMathPara>
                  </a14:m>
                  <a:endParaRPr lang="en-US" b="1" dirty="0"/>
                </a:p>
              </p:txBody>
            </p:sp>
          </mc:Choice>
          <mc:Fallback>
            <p:sp>
              <p:nvSpPr>
                <p:cNvPr id="33" name="Oval 32">
                  <a:extLst>
                    <a:ext uri="{FF2B5EF4-FFF2-40B4-BE49-F238E27FC236}">
                      <a16:creationId xmlns:a16="http://schemas.microsoft.com/office/drawing/2014/main" id="{5EB6F712-D8F2-E80F-6343-2C52DE3DBD6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70512" y="4755660"/>
                  <a:ext cx="777667" cy="777667"/>
                </a:xfrm>
                <a:prstGeom prst="ellipse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 w="2857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B62BC021-7A8E-6D6E-4368-92510EF71E03}"/>
              </a:ext>
            </a:extLst>
          </p:cNvPr>
          <p:cNvGrpSpPr/>
          <p:nvPr/>
        </p:nvGrpSpPr>
        <p:grpSpPr>
          <a:xfrm>
            <a:off x="5565485" y="1730915"/>
            <a:ext cx="3231381" cy="2941144"/>
            <a:chOff x="7092502" y="2105790"/>
            <a:chExt cx="4667984" cy="4248713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84996585-02FE-05EB-EE3D-F42AB9C1330E}"/>
                </a:ext>
              </a:extLst>
            </p:cNvPr>
            <p:cNvGrpSpPr/>
            <p:nvPr/>
          </p:nvGrpSpPr>
          <p:grpSpPr>
            <a:xfrm>
              <a:off x="7092502" y="2105790"/>
              <a:ext cx="4667984" cy="4248713"/>
              <a:chOff x="5515510" y="767694"/>
              <a:chExt cx="6244976" cy="5684063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9ECF7EEC-55D6-3868-BA98-1DDACC777D56}"/>
                  </a:ext>
                </a:extLst>
              </p:cNvPr>
              <p:cNvGrpSpPr/>
              <p:nvPr/>
            </p:nvGrpSpPr>
            <p:grpSpPr>
              <a:xfrm>
                <a:off x="5515510" y="767694"/>
                <a:ext cx="6244976" cy="5684063"/>
                <a:chOff x="4590835" y="1075543"/>
                <a:chExt cx="6244976" cy="5684063"/>
              </a:xfrm>
            </p:grpSpPr>
            <p:sp>
              <p:nvSpPr>
                <p:cNvPr id="15" name="Oval 14">
                  <a:extLst>
                    <a:ext uri="{FF2B5EF4-FFF2-40B4-BE49-F238E27FC236}">
                      <a16:creationId xmlns:a16="http://schemas.microsoft.com/office/drawing/2014/main" id="{E86204E2-3D38-DF1D-0721-9BF6D8DB4B73}"/>
                    </a:ext>
                  </a:extLst>
                </p:cNvPr>
                <p:cNvSpPr/>
                <p:nvPr/>
              </p:nvSpPr>
              <p:spPr>
                <a:xfrm>
                  <a:off x="5774075" y="4553067"/>
                  <a:ext cx="801385" cy="801385"/>
                </a:xfrm>
                <a:prstGeom prst="ellipse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" name="Oval 15">
                  <a:extLst>
                    <a:ext uri="{FF2B5EF4-FFF2-40B4-BE49-F238E27FC236}">
                      <a16:creationId xmlns:a16="http://schemas.microsoft.com/office/drawing/2014/main" id="{EF974A9A-5996-0586-317C-A16291D9FF7A}"/>
                    </a:ext>
                  </a:extLst>
                </p:cNvPr>
                <p:cNvSpPr/>
                <p:nvPr/>
              </p:nvSpPr>
              <p:spPr>
                <a:xfrm>
                  <a:off x="7380268" y="4553067"/>
                  <a:ext cx="801385" cy="801385"/>
                </a:xfrm>
                <a:prstGeom prst="ellipse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" name="Oval 16">
                  <a:extLst>
                    <a:ext uri="{FF2B5EF4-FFF2-40B4-BE49-F238E27FC236}">
                      <a16:creationId xmlns:a16="http://schemas.microsoft.com/office/drawing/2014/main" id="{C2FEF330-18E2-2CBF-A644-55FEC0C9E0E1}"/>
                    </a:ext>
                  </a:extLst>
                </p:cNvPr>
                <p:cNvSpPr/>
                <p:nvPr/>
              </p:nvSpPr>
              <p:spPr>
                <a:xfrm>
                  <a:off x="8986461" y="4553067"/>
                  <a:ext cx="801385" cy="801385"/>
                </a:xfrm>
                <a:prstGeom prst="ellipse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" name="Oval 17">
                  <a:extLst>
                    <a:ext uri="{FF2B5EF4-FFF2-40B4-BE49-F238E27FC236}">
                      <a16:creationId xmlns:a16="http://schemas.microsoft.com/office/drawing/2014/main" id="{6063E9ED-3D6C-6A4A-AA0A-7095E0B5A36D}"/>
                    </a:ext>
                  </a:extLst>
                </p:cNvPr>
                <p:cNvSpPr/>
                <p:nvPr/>
              </p:nvSpPr>
              <p:spPr>
                <a:xfrm>
                  <a:off x="4590835" y="3112973"/>
                  <a:ext cx="801385" cy="801385"/>
                </a:xfrm>
                <a:prstGeom prst="ellipse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9" name="Oval 18">
                  <a:extLst>
                    <a:ext uri="{FF2B5EF4-FFF2-40B4-BE49-F238E27FC236}">
                      <a16:creationId xmlns:a16="http://schemas.microsoft.com/office/drawing/2014/main" id="{093CCB58-580E-E44A-6B44-EFC7AF752B40}"/>
                    </a:ext>
                  </a:extLst>
                </p:cNvPr>
                <p:cNvSpPr/>
                <p:nvPr/>
              </p:nvSpPr>
              <p:spPr>
                <a:xfrm>
                  <a:off x="6275796" y="3112973"/>
                  <a:ext cx="801385" cy="801385"/>
                </a:xfrm>
                <a:prstGeom prst="ellipse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" name="Oval 19">
                  <a:extLst>
                    <a:ext uri="{FF2B5EF4-FFF2-40B4-BE49-F238E27FC236}">
                      <a16:creationId xmlns:a16="http://schemas.microsoft.com/office/drawing/2014/main" id="{E65C8F2E-95C3-3E86-5C98-F865272BC0A6}"/>
                    </a:ext>
                  </a:extLst>
                </p:cNvPr>
                <p:cNvSpPr/>
                <p:nvPr/>
              </p:nvSpPr>
              <p:spPr>
                <a:xfrm>
                  <a:off x="8181653" y="3112973"/>
                  <a:ext cx="801385" cy="801385"/>
                </a:xfrm>
                <a:prstGeom prst="ellipse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" name="Oval 20">
                  <a:extLst>
                    <a:ext uri="{FF2B5EF4-FFF2-40B4-BE49-F238E27FC236}">
                      <a16:creationId xmlns:a16="http://schemas.microsoft.com/office/drawing/2014/main" id="{CF01D886-72B5-25F5-6977-E9B50E1526B0}"/>
                    </a:ext>
                  </a:extLst>
                </p:cNvPr>
                <p:cNvSpPr/>
                <p:nvPr/>
              </p:nvSpPr>
              <p:spPr>
                <a:xfrm>
                  <a:off x="10034426" y="3112972"/>
                  <a:ext cx="801385" cy="801385"/>
                </a:xfrm>
                <a:prstGeom prst="ellipse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" name="Oval 21">
                  <a:extLst>
                    <a:ext uri="{FF2B5EF4-FFF2-40B4-BE49-F238E27FC236}">
                      <a16:creationId xmlns:a16="http://schemas.microsoft.com/office/drawing/2014/main" id="{F71B1A40-84E7-B75E-B6B0-CE37F2A10DE0}"/>
                    </a:ext>
                  </a:extLst>
                </p:cNvPr>
                <p:cNvSpPr/>
                <p:nvPr/>
              </p:nvSpPr>
              <p:spPr>
                <a:xfrm>
                  <a:off x="7148633" y="1627780"/>
                  <a:ext cx="801385" cy="801385"/>
                </a:xfrm>
                <a:prstGeom prst="ellipse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3" name="Straight Connector 22">
                  <a:extLst>
                    <a:ext uri="{FF2B5EF4-FFF2-40B4-BE49-F238E27FC236}">
                      <a16:creationId xmlns:a16="http://schemas.microsoft.com/office/drawing/2014/main" id="{82069E1C-7BC5-1951-E465-4A2117BD7917}"/>
                    </a:ext>
                  </a:extLst>
                </p:cNvPr>
                <p:cNvCxnSpPr>
                  <a:cxnSpLocks/>
                  <a:stCxn id="15" idx="7"/>
                  <a:endCxn id="20" idx="3"/>
                </p:cNvCxnSpPr>
                <p:nvPr/>
              </p:nvCxnSpPr>
              <p:spPr>
                <a:xfrm flipV="1">
                  <a:off x="6458100" y="3796998"/>
                  <a:ext cx="1840913" cy="873429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Connector 23">
                  <a:extLst>
                    <a:ext uri="{FF2B5EF4-FFF2-40B4-BE49-F238E27FC236}">
                      <a16:creationId xmlns:a16="http://schemas.microsoft.com/office/drawing/2014/main" id="{B975986A-7697-0539-3071-8E1B177816EA}"/>
                    </a:ext>
                  </a:extLst>
                </p:cNvPr>
                <p:cNvCxnSpPr>
                  <a:cxnSpLocks/>
                  <a:stCxn id="15" idx="0"/>
                </p:cNvCxnSpPr>
                <p:nvPr/>
              </p:nvCxnSpPr>
              <p:spPr>
                <a:xfrm flipV="1">
                  <a:off x="6174768" y="3878336"/>
                  <a:ext cx="316786" cy="67473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Straight Connector 24">
                  <a:extLst>
                    <a:ext uri="{FF2B5EF4-FFF2-40B4-BE49-F238E27FC236}">
                      <a16:creationId xmlns:a16="http://schemas.microsoft.com/office/drawing/2014/main" id="{33444C9B-0B9E-10CC-4F02-682EF085741D}"/>
                    </a:ext>
                  </a:extLst>
                </p:cNvPr>
                <p:cNvCxnSpPr>
                  <a:cxnSpLocks/>
                  <a:stCxn id="15" idx="1"/>
                  <a:endCxn id="18" idx="4"/>
                </p:cNvCxnSpPr>
                <p:nvPr/>
              </p:nvCxnSpPr>
              <p:spPr>
                <a:xfrm flipH="1" flipV="1">
                  <a:off x="4991528" y="3914358"/>
                  <a:ext cx="899907" cy="756069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Connector 25">
                  <a:extLst>
                    <a:ext uri="{FF2B5EF4-FFF2-40B4-BE49-F238E27FC236}">
                      <a16:creationId xmlns:a16="http://schemas.microsoft.com/office/drawing/2014/main" id="{C1D1125E-836E-6B64-1506-262E9472CB52}"/>
                    </a:ext>
                  </a:extLst>
                </p:cNvPr>
                <p:cNvCxnSpPr>
                  <a:cxnSpLocks/>
                  <a:stCxn id="18" idx="5"/>
                  <a:endCxn id="16" idx="1"/>
                </p:cNvCxnSpPr>
                <p:nvPr/>
              </p:nvCxnSpPr>
              <p:spPr>
                <a:xfrm>
                  <a:off x="5274860" y="3796998"/>
                  <a:ext cx="2222768" cy="873429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7637F701-D7CD-2384-FD6A-FB9AC456B983}"/>
                    </a:ext>
                  </a:extLst>
                </p:cNvPr>
                <p:cNvCxnSpPr>
                  <a:cxnSpLocks/>
                  <a:stCxn id="16" idx="0"/>
                  <a:endCxn id="22" idx="4"/>
                </p:cNvCxnSpPr>
                <p:nvPr/>
              </p:nvCxnSpPr>
              <p:spPr>
                <a:xfrm flipH="1" flipV="1">
                  <a:off x="7549326" y="2429165"/>
                  <a:ext cx="231635" cy="2123902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1204ED40-CEFB-13FE-953E-6E6F32B2FA63}"/>
                    </a:ext>
                  </a:extLst>
                </p:cNvPr>
                <p:cNvCxnSpPr>
                  <a:cxnSpLocks/>
                  <a:stCxn id="16" idx="7"/>
                  <a:endCxn id="21" idx="3"/>
                </p:cNvCxnSpPr>
                <p:nvPr/>
              </p:nvCxnSpPr>
              <p:spPr>
                <a:xfrm flipV="1">
                  <a:off x="8064293" y="3796997"/>
                  <a:ext cx="2087493" cy="87343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858CEAE8-CF0A-BEF3-FEC9-071F8AF17CC7}"/>
                    </a:ext>
                  </a:extLst>
                </p:cNvPr>
                <p:cNvCxnSpPr>
                  <a:cxnSpLocks/>
                  <a:stCxn id="17" idx="1"/>
                  <a:endCxn id="19" idx="5"/>
                </p:cNvCxnSpPr>
                <p:nvPr/>
              </p:nvCxnSpPr>
              <p:spPr>
                <a:xfrm flipH="1" flipV="1">
                  <a:off x="6959821" y="3796998"/>
                  <a:ext cx="2144000" cy="873429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14E98B82-1103-C062-FE98-10ACB02CA87D}"/>
                    </a:ext>
                  </a:extLst>
                </p:cNvPr>
                <p:cNvCxnSpPr>
                  <a:cxnSpLocks/>
                  <a:stCxn id="17" idx="0"/>
                  <a:endCxn id="20" idx="5"/>
                </p:cNvCxnSpPr>
                <p:nvPr/>
              </p:nvCxnSpPr>
              <p:spPr>
                <a:xfrm flipH="1" flipV="1">
                  <a:off x="8865678" y="3796998"/>
                  <a:ext cx="521476" cy="756069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Straight Connector 35">
                  <a:extLst>
                    <a:ext uri="{FF2B5EF4-FFF2-40B4-BE49-F238E27FC236}">
                      <a16:creationId xmlns:a16="http://schemas.microsoft.com/office/drawing/2014/main" id="{DC6819DE-8AF9-97E2-7EAE-4C1AFE4AC55A}"/>
                    </a:ext>
                  </a:extLst>
                </p:cNvPr>
                <p:cNvCxnSpPr>
                  <a:cxnSpLocks/>
                  <a:stCxn id="17" idx="7"/>
                  <a:endCxn id="21" idx="4"/>
                </p:cNvCxnSpPr>
                <p:nvPr/>
              </p:nvCxnSpPr>
              <p:spPr>
                <a:xfrm flipV="1">
                  <a:off x="9670486" y="3914357"/>
                  <a:ext cx="764633" cy="75607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>
                  <a:extLst>
                    <a:ext uri="{FF2B5EF4-FFF2-40B4-BE49-F238E27FC236}">
                      <a16:creationId xmlns:a16="http://schemas.microsoft.com/office/drawing/2014/main" id="{7983331B-FBB1-77BB-4839-934B62221DF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6855494" y="3881611"/>
                  <a:ext cx="759494" cy="69411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>
                  <a:extLst>
                    <a:ext uri="{FF2B5EF4-FFF2-40B4-BE49-F238E27FC236}">
                      <a16:creationId xmlns:a16="http://schemas.microsoft.com/office/drawing/2014/main" id="{791EA9B6-7CF6-1BF2-55C6-CD90BAAF95CE}"/>
                    </a:ext>
                  </a:extLst>
                </p:cNvPr>
                <p:cNvCxnSpPr>
                  <a:cxnSpLocks/>
                  <a:stCxn id="18" idx="7"/>
                </p:cNvCxnSpPr>
                <p:nvPr/>
              </p:nvCxnSpPr>
              <p:spPr>
                <a:xfrm flipV="1">
                  <a:off x="5274860" y="2174163"/>
                  <a:ext cx="1926858" cy="105617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>
                  <a:extLst>
                    <a:ext uri="{FF2B5EF4-FFF2-40B4-BE49-F238E27FC236}">
                      <a16:creationId xmlns:a16="http://schemas.microsoft.com/office/drawing/2014/main" id="{2E2EC562-EE13-F624-12EA-6E0F5B7993B7}"/>
                    </a:ext>
                  </a:extLst>
                </p:cNvPr>
                <p:cNvCxnSpPr>
                  <a:cxnSpLocks/>
                  <a:stCxn id="19" idx="0"/>
                  <a:endCxn id="22" idx="3"/>
                </p:cNvCxnSpPr>
                <p:nvPr/>
              </p:nvCxnSpPr>
              <p:spPr>
                <a:xfrm flipV="1">
                  <a:off x="6676489" y="2311805"/>
                  <a:ext cx="589504" cy="801168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>
                  <a:extLst>
                    <a:ext uri="{FF2B5EF4-FFF2-40B4-BE49-F238E27FC236}">
                      <a16:creationId xmlns:a16="http://schemas.microsoft.com/office/drawing/2014/main" id="{7D699847-5D5F-AD2A-7469-862AFE479775}"/>
                    </a:ext>
                  </a:extLst>
                </p:cNvPr>
                <p:cNvCxnSpPr>
                  <a:cxnSpLocks/>
                  <a:stCxn id="22" idx="5"/>
                  <a:endCxn id="20" idx="0"/>
                </p:cNvCxnSpPr>
                <p:nvPr/>
              </p:nvCxnSpPr>
              <p:spPr>
                <a:xfrm>
                  <a:off x="7832658" y="2311805"/>
                  <a:ext cx="749688" cy="801168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>
                  <a:extLst>
                    <a:ext uri="{FF2B5EF4-FFF2-40B4-BE49-F238E27FC236}">
                      <a16:creationId xmlns:a16="http://schemas.microsoft.com/office/drawing/2014/main" id="{48D46E91-6547-ED18-B713-2713F12EC352}"/>
                    </a:ext>
                  </a:extLst>
                </p:cNvPr>
                <p:cNvCxnSpPr>
                  <a:cxnSpLocks/>
                  <a:endCxn id="21" idx="1"/>
                </p:cNvCxnSpPr>
                <p:nvPr/>
              </p:nvCxnSpPr>
              <p:spPr>
                <a:xfrm>
                  <a:off x="7913265" y="2193174"/>
                  <a:ext cx="2238520" cy="1037157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>
                  <a:extLst>
                    <a:ext uri="{FF2B5EF4-FFF2-40B4-BE49-F238E27FC236}">
                      <a16:creationId xmlns:a16="http://schemas.microsoft.com/office/drawing/2014/main" id="{BA8F5EBB-C0BA-6F8F-6860-69658DFE8D69}"/>
                    </a:ext>
                  </a:extLst>
                </p:cNvPr>
                <p:cNvCxnSpPr>
                  <a:cxnSpLocks/>
                  <a:stCxn id="22" idx="0"/>
                </p:cNvCxnSpPr>
                <p:nvPr/>
              </p:nvCxnSpPr>
              <p:spPr>
                <a:xfrm flipH="1" flipV="1">
                  <a:off x="7545902" y="1075543"/>
                  <a:ext cx="3424" cy="552237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>
                  <a:extLst>
                    <a:ext uri="{FF2B5EF4-FFF2-40B4-BE49-F238E27FC236}">
                      <a16:creationId xmlns:a16="http://schemas.microsoft.com/office/drawing/2014/main" id="{13C4E76A-17B8-5A66-AA4F-9C736AB1FCA8}"/>
                    </a:ext>
                  </a:extLst>
                </p:cNvPr>
                <p:cNvCxnSpPr>
                  <a:cxnSpLocks/>
                  <a:stCxn id="44" idx="0"/>
                  <a:endCxn id="15" idx="3"/>
                </p:cNvCxnSpPr>
                <p:nvPr/>
              </p:nvCxnSpPr>
              <p:spPr>
                <a:xfrm flipV="1">
                  <a:off x="5678562" y="5237092"/>
                  <a:ext cx="212872" cy="788817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44" name="TextBox 43">
                      <a:extLst>
                        <a:ext uri="{FF2B5EF4-FFF2-40B4-BE49-F238E27FC236}">
                          <a16:creationId xmlns:a16="http://schemas.microsoft.com/office/drawing/2014/main" id="{7651474F-A99B-229B-A8AA-CC5C4FA4CCB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426798" y="6025909"/>
                      <a:ext cx="503528" cy="71377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>
                <p:sp>
                  <p:nvSpPr>
                    <p:cNvPr id="44" name="TextBox 43">
                      <a:extLst>
                        <a:ext uri="{FF2B5EF4-FFF2-40B4-BE49-F238E27FC236}">
                          <a16:creationId xmlns:a16="http://schemas.microsoft.com/office/drawing/2014/main" id="{7651474F-A99B-229B-A8AA-CC5C4FA4CCBA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426798" y="6025909"/>
                      <a:ext cx="503528" cy="713772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 l="-2558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45" name="TextBox 44">
                      <a:extLst>
                        <a:ext uri="{FF2B5EF4-FFF2-40B4-BE49-F238E27FC236}">
                          <a16:creationId xmlns:a16="http://schemas.microsoft.com/office/drawing/2014/main" id="{8CEEC6DA-35E3-713B-4DD0-9D7401E6749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447365" y="6041951"/>
                      <a:ext cx="642936" cy="71377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>
                <p:sp>
                  <p:nvSpPr>
                    <p:cNvPr id="45" name="TextBox 44">
                      <a:extLst>
                        <a:ext uri="{FF2B5EF4-FFF2-40B4-BE49-F238E27FC236}">
                          <a16:creationId xmlns:a16="http://schemas.microsoft.com/office/drawing/2014/main" id="{8CEEC6DA-35E3-713B-4DD0-9D7401E67490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447365" y="6041951"/>
                      <a:ext cx="642936" cy="713772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 l="-1111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46" name="TextBox 45">
                      <a:extLst>
                        <a:ext uri="{FF2B5EF4-FFF2-40B4-BE49-F238E27FC236}">
                          <a16:creationId xmlns:a16="http://schemas.microsoft.com/office/drawing/2014/main" id="{3D41456D-024E-D9D5-DC99-E4F685B7DAD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415705" y="6040061"/>
                      <a:ext cx="581936" cy="71377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>
                <p:sp>
                  <p:nvSpPr>
                    <p:cNvPr id="46" name="TextBox 45">
                      <a:extLst>
                        <a:ext uri="{FF2B5EF4-FFF2-40B4-BE49-F238E27FC236}">
                          <a16:creationId xmlns:a16="http://schemas.microsoft.com/office/drawing/2014/main" id="{3D41456D-024E-D9D5-DC99-E4F685B7DAD1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415705" y="6040061"/>
                      <a:ext cx="581936" cy="713772"/>
                    </a:xfrm>
                    <a:prstGeom prst="rect">
                      <a:avLst/>
                    </a:prstGeom>
                    <a:blipFill>
                      <a:blip r:embed="rId10"/>
                      <a:stretch>
                        <a:fillRect l="-1632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47" name="TextBox 46">
                      <a:extLst>
                        <a:ext uri="{FF2B5EF4-FFF2-40B4-BE49-F238E27FC236}">
                          <a16:creationId xmlns:a16="http://schemas.microsoft.com/office/drawing/2014/main" id="{410F48B7-8B25-3C0A-B9F3-0FDF68C1F8F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181654" y="6045834"/>
                      <a:ext cx="697266" cy="71377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¬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>
                <p:sp>
                  <p:nvSpPr>
                    <p:cNvPr id="47" name="TextBox 46">
                      <a:extLst>
                        <a:ext uri="{FF2B5EF4-FFF2-40B4-BE49-F238E27FC236}">
                          <a16:creationId xmlns:a16="http://schemas.microsoft.com/office/drawing/2014/main" id="{410F48B7-8B25-3C0A-B9F3-0FDF68C1F8F0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181654" y="6045834"/>
                      <a:ext cx="697266" cy="713772"/>
                    </a:xfrm>
                    <a:prstGeom prst="rect">
                      <a:avLst/>
                    </a:prstGeom>
                    <a:blipFill>
                      <a:blip r:embed="rId11"/>
                      <a:stretch>
                        <a:fillRect l="-23729" r="-1016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48" name="TextBox 47">
                      <a:extLst>
                        <a:ext uri="{FF2B5EF4-FFF2-40B4-BE49-F238E27FC236}">
                          <a16:creationId xmlns:a16="http://schemas.microsoft.com/office/drawing/2014/main" id="{1F37EEE0-0D19-7AFC-90BF-17831E3EB12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540467" y="6025909"/>
                      <a:ext cx="648073" cy="71377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>
                <p:sp>
                  <p:nvSpPr>
                    <p:cNvPr id="48" name="TextBox 47">
                      <a:extLst>
                        <a:ext uri="{FF2B5EF4-FFF2-40B4-BE49-F238E27FC236}">
                          <a16:creationId xmlns:a16="http://schemas.microsoft.com/office/drawing/2014/main" id="{1F37EEE0-0D19-7AFC-90BF-17831E3EB12F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540467" y="6025909"/>
                      <a:ext cx="648073" cy="713772"/>
                    </a:xfrm>
                    <a:prstGeom prst="rect">
                      <a:avLst/>
                    </a:prstGeom>
                    <a:blipFill>
                      <a:blip r:embed="rId12"/>
                      <a:stretch>
                        <a:fillRect l="-909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49" name="Straight Connector 48">
                  <a:extLst>
                    <a:ext uri="{FF2B5EF4-FFF2-40B4-BE49-F238E27FC236}">
                      <a16:creationId xmlns:a16="http://schemas.microsoft.com/office/drawing/2014/main" id="{8A370D88-1D63-5FB4-5F0A-D3B3A6BEB506}"/>
                    </a:ext>
                  </a:extLst>
                </p:cNvPr>
                <p:cNvCxnSpPr>
                  <a:cxnSpLocks/>
                  <a:endCxn id="15" idx="4"/>
                </p:cNvCxnSpPr>
                <p:nvPr/>
              </p:nvCxnSpPr>
              <p:spPr>
                <a:xfrm flipH="1" flipV="1">
                  <a:off x="6174768" y="5354452"/>
                  <a:ext cx="349224" cy="756069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Straight Connector 49">
                  <a:extLst>
                    <a:ext uri="{FF2B5EF4-FFF2-40B4-BE49-F238E27FC236}">
                      <a16:creationId xmlns:a16="http://schemas.microsoft.com/office/drawing/2014/main" id="{D5705B4B-1E96-9489-FBA4-8BF1E0CA4DB0}"/>
                    </a:ext>
                  </a:extLst>
                </p:cNvPr>
                <p:cNvCxnSpPr>
                  <a:cxnSpLocks/>
                  <a:endCxn id="15" idx="5"/>
                </p:cNvCxnSpPr>
                <p:nvPr/>
              </p:nvCxnSpPr>
              <p:spPr>
                <a:xfrm flipH="1" flipV="1">
                  <a:off x="6458100" y="5237092"/>
                  <a:ext cx="1021487" cy="845209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Straight Connector 50">
                  <a:extLst>
                    <a:ext uri="{FF2B5EF4-FFF2-40B4-BE49-F238E27FC236}">
                      <a16:creationId xmlns:a16="http://schemas.microsoft.com/office/drawing/2014/main" id="{DFB69529-77D0-DD1E-43B5-92FA80CE7231}"/>
                    </a:ext>
                  </a:extLst>
                </p:cNvPr>
                <p:cNvCxnSpPr>
                  <a:cxnSpLocks/>
                  <a:endCxn id="16" idx="3"/>
                </p:cNvCxnSpPr>
                <p:nvPr/>
              </p:nvCxnSpPr>
              <p:spPr>
                <a:xfrm flipV="1">
                  <a:off x="6768432" y="5237092"/>
                  <a:ext cx="729196" cy="873429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Straight Connector 51">
                  <a:extLst>
                    <a:ext uri="{FF2B5EF4-FFF2-40B4-BE49-F238E27FC236}">
                      <a16:creationId xmlns:a16="http://schemas.microsoft.com/office/drawing/2014/main" id="{882CC8A3-064A-B195-7D91-C95B62A7BE2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743254" y="5144710"/>
                  <a:ext cx="1665090" cy="968414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Connector 52">
                  <a:extLst>
                    <a:ext uri="{FF2B5EF4-FFF2-40B4-BE49-F238E27FC236}">
                      <a16:creationId xmlns:a16="http://schemas.microsoft.com/office/drawing/2014/main" id="{B4CAA405-9F8F-2960-3900-9887AB9A7C35}"/>
                    </a:ext>
                  </a:extLst>
                </p:cNvPr>
                <p:cNvCxnSpPr>
                  <a:cxnSpLocks/>
                  <a:stCxn id="46" idx="0"/>
                  <a:endCxn id="16" idx="4"/>
                </p:cNvCxnSpPr>
                <p:nvPr/>
              </p:nvCxnSpPr>
              <p:spPr>
                <a:xfrm flipV="1">
                  <a:off x="7706674" y="5354451"/>
                  <a:ext cx="74287" cy="68561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>
                  <a:extLst>
                    <a:ext uri="{FF2B5EF4-FFF2-40B4-BE49-F238E27FC236}">
                      <a16:creationId xmlns:a16="http://schemas.microsoft.com/office/drawing/2014/main" id="{25841042-9894-AB92-4B5A-B7FED3013B9C}"/>
                    </a:ext>
                  </a:extLst>
                </p:cNvPr>
                <p:cNvCxnSpPr>
                  <a:cxnSpLocks/>
                  <a:stCxn id="17" idx="3"/>
                </p:cNvCxnSpPr>
                <p:nvPr/>
              </p:nvCxnSpPr>
              <p:spPr>
                <a:xfrm flipH="1">
                  <a:off x="7925382" y="5237091"/>
                  <a:ext cx="1178439" cy="865756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>
                  <a:extLst>
                    <a:ext uri="{FF2B5EF4-FFF2-40B4-BE49-F238E27FC236}">
                      <a16:creationId xmlns:a16="http://schemas.microsoft.com/office/drawing/2014/main" id="{D592824C-317D-A0A8-5C5A-80993AC51A50}"/>
                    </a:ext>
                  </a:extLst>
                </p:cNvPr>
                <p:cNvCxnSpPr>
                  <a:cxnSpLocks/>
                  <a:endCxn id="20" idx="4"/>
                </p:cNvCxnSpPr>
                <p:nvPr/>
              </p:nvCxnSpPr>
              <p:spPr>
                <a:xfrm flipH="1" flipV="1">
                  <a:off x="8582346" y="3914358"/>
                  <a:ext cx="68494" cy="213674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>
                  <a:extLst>
                    <a:ext uri="{FF2B5EF4-FFF2-40B4-BE49-F238E27FC236}">
                      <a16:creationId xmlns:a16="http://schemas.microsoft.com/office/drawing/2014/main" id="{1EE32931-BA40-C043-3FD2-13D776C8727E}"/>
                    </a:ext>
                  </a:extLst>
                </p:cNvPr>
                <p:cNvCxnSpPr>
                  <a:cxnSpLocks/>
                  <a:stCxn id="17" idx="4"/>
                </p:cNvCxnSpPr>
                <p:nvPr/>
              </p:nvCxnSpPr>
              <p:spPr>
                <a:xfrm flipH="1">
                  <a:off x="8774130" y="5354452"/>
                  <a:ext cx="613024" cy="748397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>
                  <a:extLst>
                    <a:ext uri="{FF2B5EF4-FFF2-40B4-BE49-F238E27FC236}">
                      <a16:creationId xmlns:a16="http://schemas.microsoft.com/office/drawing/2014/main" id="{0D6D3C7A-AC52-DA7F-2F2D-877CC4326C43}"/>
                    </a:ext>
                  </a:extLst>
                </p:cNvPr>
                <p:cNvCxnSpPr>
                  <a:cxnSpLocks/>
                  <a:endCxn id="48" idx="0"/>
                </p:cNvCxnSpPr>
                <p:nvPr/>
              </p:nvCxnSpPr>
              <p:spPr>
                <a:xfrm>
                  <a:off x="9507937" y="5336640"/>
                  <a:ext cx="356567" cy="689269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>
                  <a:extLst>
                    <a:ext uri="{FF2B5EF4-FFF2-40B4-BE49-F238E27FC236}">
                      <a16:creationId xmlns:a16="http://schemas.microsoft.com/office/drawing/2014/main" id="{083BAA17-0DD0-13F4-F73E-C614594DF6D7}"/>
                    </a:ext>
                  </a:extLst>
                </p:cNvPr>
                <p:cNvCxnSpPr>
                  <a:cxnSpLocks/>
                  <a:endCxn id="16" idx="5"/>
                </p:cNvCxnSpPr>
                <p:nvPr/>
              </p:nvCxnSpPr>
              <p:spPr>
                <a:xfrm flipH="1" flipV="1">
                  <a:off x="8064293" y="5237092"/>
                  <a:ext cx="1531770" cy="865757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1AB46C64-9DAE-8BBF-F3D7-4F13F083C480}"/>
                      </a:ext>
                    </a:extLst>
                  </p:cNvPr>
                  <p:cNvSpPr txBox="1"/>
                  <p:nvPr/>
                </p:nvSpPr>
                <p:spPr>
                  <a:xfrm>
                    <a:off x="6963381" y="4317995"/>
                    <a:ext cx="380999" cy="71377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∧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1AB46C64-9DAE-8BBF-F3D7-4F13F083C48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963381" y="4317995"/>
                    <a:ext cx="380999" cy="713772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l="-34375" r="-625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1D59226F-81EF-F8BF-0413-2372AE3557B2}"/>
                      </a:ext>
                    </a:extLst>
                  </p:cNvPr>
                  <p:cNvSpPr txBox="1"/>
                  <p:nvPr/>
                </p:nvSpPr>
                <p:spPr>
                  <a:xfrm>
                    <a:off x="5800934" y="2876639"/>
                    <a:ext cx="380999" cy="71377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∨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1D59226F-81EF-F8BF-0413-2372AE3557B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00934" y="2876639"/>
                    <a:ext cx="380999" cy="713772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l="-30303" r="-606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81E808ED-2AE7-3BAB-D7B3-8465EC7AEE1F}"/>
                    </a:ext>
                  </a:extLst>
                </p:cNvPr>
                <p:cNvSpPr txBox="1"/>
                <p:nvPr/>
              </p:nvSpPr>
              <p:spPr>
                <a:xfrm>
                  <a:off x="9364784" y="4737907"/>
                  <a:ext cx="284789" cy="53352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∧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81E808ED-2AE7-3BAB-D7B3-8465EC7AEE1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64784" y="4737907"/>
                  <a:ext cx="284789" cy="533529"/>
                </a:xfrm>
                <a:prstGeom prst="rect">
                  <a:avLst/>
                </a:prstGeom>
                <a:blipFill>
                  <a:blip r:embed="rId15"/>
                  <a:stretch>
                    <a:fillRect l="-34375" r="-625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91266638-53EB-0B64-B297-0E5E7219A76E}"/>
                    </a:ext>
                  </a:extLst>
                </p:cNvPr>
                <p:cNvSpPr txBox="1"/>
                <p:nvPr/>
              </p:nvSpPr>
              <p:spPr>
                <a:xfrm>
                  <a:off x="10589922" y="4757584"/>
                  <a:ext cx="284789" cy="53352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∧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91266638-53EB-0B64-B297-0E5E7219A76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89922" y="4757584"/>
                  <a:ext cx="284789" cy="533529"/>
                </a:xfrm>
                <a:prstGeom prst="rect">
                  <a:avLst/>
                </a:prstGeom>
                <a:blipFill>
                  <a:blip r:embed="rId16"/>
                  <a:stretch>
                    <a:fillRect l="-34375" r="-625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050C8EB0-856B-F0FA-54E4-9473E2AFDB9A}"/>
                    </a:ext>
                  </a:extLst>
                </p:cNvPr>
                <p:cNvSpPr txBox="1"/>
                <p:nvPr/>
              </p:nvSpPr>
              <p:spPr>
                <a:xfrm>
                  <a:off x="9216186" y="2540257"/>
                  <a:ext cx="284789" cy="53352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∧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050C8EB0-856B-F0FA-54E4-9473E2AFDB9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16186" y="2540257"/>
                  <a:ext cx="284789" cy="533529"/>
                </a:xfrm>
                <a:prstGeom prst="rect">
                  <a:avLst/>
                </a:prstGeom>
                <a:blipFill>
                  <a:blip r:embed="rId17"/>
                  <a:stretch>
                    <a:fillRect l="-34375" r="-625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FE3CD94C-ED5E-6CF2-E792-E479B215618E}"/>
                    </a:ext>
                  </a:extLst>
                </p:cNvPr>
                <p:cNvSpPr txBox="1"/>
                <p:nvPr/>
              </p:nvSpPr>
              <p:spPr>
                <a:xfrm>
                  <a:off x="8551890" y="3694151"/>
                  <a:ext cx="284789" cy="53352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∨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FE3CD94C-ED5E-6CF2-E792-E479B21561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51890" y="3694151"/>
                  <a:ext cx="284789" cy="533529"/>
                </a:xfrm>
                <a:prstGeom prst="rect">
                  <a:avLst/>
                </a:prstGeom>
                <a:blipFill>
                  <a:blip r:embed="rId18"/>
                  <a:stretch>
                    <a:fillRect l="-34375" r="-625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10EF8D01-A24F-D5BB-FDF9-34C04554F010}"/>
                    </a:ext>
                  </a:extLst>
                </p:cNvPr>
                <p:cNvSpPr txBox="1"/>
                <p:nvPr/>
              </p:nvSpPr>
              <p:spPr>
                <a:xfrm>
                  <a:off x="9988343" y="3653245"/>
                  <a:ext cx="284789" cy="53352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∨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10EF8D01-A24F-D5BB-FDF9-34C04554F0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88343" y="3653245"/>
                  <a:ext cx="284789" cy="533529"/>
                </a:xfrm>
                <a:prstGeom prst="rect">
                  <a:avLst/>
                </a:prstGeom>
                <a:blipFill>
                  <a:blip r:embed="rId19"/>
                  <a:stretch>
                    <a:fillRect l="-34375" r="-625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B1D2EA65-F9F0-B0A5-D70C-B7841A992D9E}"/>
                    </a:ext>
                  </a:extLst>
                </p:cNvPr>
                <p:cNvSpPr txBox="1"/>
                <p:nvPr/>
              </p:nvSpPr>
              <p:spPr>
                <a:xfrm>
                  <a:off x="11348088" y="3677497"/>
                  <a:ext cx="284789" cy="53352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∨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B1D2EA65-F9F0-B0A5-D70C-B7841A992D9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48088" y="3677497"/>
                  <a:ext cx="284789" cy="533529"/>
                </a:xfrm>
                <a:prstGeom prst="rect">
                  <a:avLst/>
                </a:prstGeom>
                <a:blipFill>
                  <a:blip r:embed="rId20"/>
                  <a:stretch>
                    <a:fillRect l="-30303" r="-606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522434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BC962B-D38F-4E32-9303-BCAF0DE475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2119" y="1"/>
            <a:ext cx="10515600" cy="1148316"/>
          </a:xfrm>
        </p:spPr>
        <p:txBody>
          <a:bodyPr/>
          <a:lstStyle/>
          <a:p>
            <a:r>
              <a:rPr lang="en-US" dirty="0"/>
              <a:t>MAJ becomes biased under restrictions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88327F9-24AE-4004-8C2B-483D4A78681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41789" y="931772"/>
                <a:ext cx="11476233" cy="5926228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US" b="0" dirty="0">
                    <a:latin typeface="Cambria Math" panose="02040503050406030204" pitchFamily="18" charset="0"/>
                  </a:rPr>
                  <a:t> be a random restriction with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⋆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𝑝𝑛</m:t>
                    </m:r>
                  </m:oMath>
                </a14:m>
                <a:endParaRPr lang="en-US" b="0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b="1" dirty="0">
                    <a:latin typeface="Cambria Math" panose="02040503050406030204" pitchFamily="18" charset="0"/>
                  </a:rPr>
                  <a:t>Claim</a:t>
                </a:r>
                <a:r>
                  <a:rPr lang="en-US" dirty="0">
                    <a:latin typeface="Cambria Math" panose="02040503050406030204" pitchFamily="18" charset="0"/>
                  </a:rPr>
                  <a:t>: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Pr</m:t>
                            </m:r>
                          </m:e>
                          <m:li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𝜌</m:t>
                            </m:r>
                          </m:lim>
                        </m:limLow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nor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MAJ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"/>
                                    <m:endChr m:val="|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​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</m:sub>
                            </m:sSub>
                            <m:r>
                              <m:rPr>
                                <m:nor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is</m:t>
                            </m:r>
                            <m:r>
                              <m:rPr>
                                <m:nor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𝜀</m:t>
                            </m:r>
                            <m:r>
                              <m:rPr>
                                <m:nor/>
                              </m:r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‑</m:t>
                            </m:r>
                            <m:r>
                              <m:rPr>
                                <m:nor/>
                              </m:rPr>
                              <a:rPr lang="en-US" b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cl</m:t>
                            </m:r>
                            <m:r>
                              <m:rPr>
                                <m:nor/>
                              </m:rPr>
                              <a:rPr lang="en-US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ose</m:t>
                            </m:r>
                            <m:r>
                              <m:rPr>
                                <m:nor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to</m:t>
                            </m:r>
                            <m:r>
                              <m:rPr>
                                <m:nor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a</m:t>
                            </m:r>
                            <m:r>
                              <m:rPr>
                                <m:nor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constant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≥1−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US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  <m:func>
                              <m:funcPr>
                                <m:ctrlPr>
                                  <a:rPr lang="en-US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m:rPr>
                                        <m:lit/>
                                      </m:r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/</m:t>
                                    </m:r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𝜀</m:t>
                                    </m:r>
                                  </m:e>
                                </m:d>
                              </m:e>
                            </m:func>
                          </m:e>
                        </m:rad>
                      </m:e>
                    </m:d>
                  </m:oMath>
                </a14:m>
                <a:endParaRPr lang="en-US" dirty="0"/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Proof step 1: </a:t>
                </a:r>
                <a:r>
                  <a:rPr lang="en-US" dirty="0">
                    <a:solidFill>
                      <a:schemeClr val="accent1"/>
                    </a:solidFill>
                  </a:rPr>
                  <a:t>Anti-concentration</a:t>
                </a:r>
                <a:r>
                  <a:rPr lang="en-US" dirty="0"/>
                  <a:t>: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sz="2400" b="0" dirty="0"/>
                  <a:t>                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  <m:t>Pr</m:t>
                            </m:r>
                          </m:e>
                          <m:lim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𝜌</m:t>
                            </m:r>
                          </m:lim>
                        </m:limLow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den>
                            </m:f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𝜌</m:t>
                                    </m:r>
                                  </m:e>
                                  <m:sup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</m:e>
                            </m:d>
                            <m: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𝜌</m:t>
                                    </m:r>
                                  </m:e>
                                  <m:sup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d>
                              </m:e>
                            </m:d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±</m:t>
                            </m:r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</m:e>
                        </m:d>
                      </m:e>
                    </m:func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m:rPr>
                            <m:lit/>
                          </m:rPr>
                          <a:rPr lang="en-US" sz="2400" b="0" i="1" smtClean="0">
                            <a:latin typeface="Cambria Math" panose="02040503050406030204" pitchFamily="18" charset="0"/>
                          </a:rPr>
                          <m:t>/</m:t>
                        </m:r>
                        <m:rad>
                          <m:radPr>
                            <m:degHide m:val="on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</m:e>
                    </m:d>
                  </m:oMath>
                </a14:m>
                <a:endParaRPr lang="en-US" dirty="0"/>
              </a:p>
              <a:p>
                <a:pPr>
                  <a:lnSpc>
                    <a:spcPct val="110000"/>
                  </a:lnSpc>
                </a:pPr>
                <a:r>
                  <a:rPr lang="en-US" dirty="0"/>
                  <a:t>Proof step 2: </a:t>
                </a:r>
                <a:r>
                  <a:rPr lang="en-US" dirty="0">
                    <a:solidFill>
                      <a:schemeClr val="accent1"/>
                    </a:solidFill>
                  </a:rPr>
                  <a:t>Concentration</a:t>
                </a:r>
                <a:r>
                  <a:rPr lang="en-US" dirty="0"/>
                  <a:t>: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10000"/>
                  </a:lnSpc>
                  <a:buNone/>
                </a:pPr>
                <a:r>
                  <a:rPr lang="en-US" sz="2400" b="0" dirty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  <m:t>Pr</m:t>
                            </m:r>
                          </m:e>
                          <m:lim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m:rPr>
                                <m:lit/>
                              </m:r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{</m:t>
                            </m:r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0, 1</m:t>
                            </m:r>
                            <m:sSup>
                              <m:sSupPr>
                                <m:ctrlP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lit/>
                                  </m:rP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e>
                              <m:sup>
                                <m:sSup>
                                  <m:sSupPr>
                                    <m:ctrlP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𝜌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⋆</m:t>
                                    </m:r>
                                  </m:e>
                                </m:d>
                              </m:sup>
                            </m:sSup>
                          </m:lim>
                        </m:limLow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den>
                            </m:f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</m:e>
                            </m:d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=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d>
                              </m:e>
                            </m:d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±</m:t>
                            </m:r>
                            <m:r>
                              <m:rPr>
                                <m:sty m:val="p"/>
                              </m:rPr>
                              <a:rPr lang="en-US" sz="2400">
                                <a:latin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</m:e>
                        </m:d>
                      </m:e>
                    </m:func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1−</m:t>
                    </m:r>
                    <m:func>
                      <m:func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  <m:t>Ω</m:t>
                            </m:r>
                            <m:d>
                              <m:d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400" b="0" i="0" smtClean="0">
                                            <a:latin typeface="Cambria Math" panose="02040503050406030204" pitchFamily="18" charset="0"/>
                                          </a:rPr>
                                          <m:t>Δ</m:t>
                                        </m:r>
                                      </m:e>
                                      <m:sup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𝑝𝑛</m:t>
                                    </m:r>
                                  </m:den>
                                </m:f>
                              </m:e>
                            </m:d>
                          </m:e>
                        </m:d>
                      </m:e>
                    </m:func>
                  </m:oMath>
                </a14:m>
                <a:endParaRPr lang="en-US" b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88327F9-24AE-4004-8C2B-483D4A78681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41789" y="931772"/>
                <a:ext cx="11476233" cy="5926228"/>
              </a:xfrm>
              <a:blipFill>
                <a:blip r:embed="rId3"/>
                <a:stretch>
                  <a:fillRect l="-9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hought Bubble: Cloud 7">
            <a:extLst>
              <a:ext uri="{FF2B5EF4-FFF2-40B4-BE49-F238E27FC236}">
                <a16:creationId xmlns:a16="http://schemas.microsoft.com/office/drawing/2014/main" id="{5B03A88A-FF97-4443-AD18-6E25B786B36B}"/>
              </a:ext>
            </a:extLst>
          </p:cNvPr>
          <p:cNvSpPr/>
          <p:nvPr/>
        </p:nvSpPr>
        <p:spPr>
          <a:xfrm>
            <a:off x="9130388" y="3083407"/>
            <a:ext cx="2619823" cy="1263786"/>
          </a:xfrm>
          <a:prstGeom prst="cloudCallout">
            <a:avLst>
              <a:gd name="adj1" fmla="val -62047"/>
              <a:gd name="adj2" fmla="val 11400"/>
            </a:avLst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Asymptotics</a:t>
            </a:r>
            <a:r>
              <a:rPr lang="en-US" dirty="0">
                <a:solidFill>
                  <a:schemeClr val="tx1"/>
                </a:solidFill>
              </a:rPr>
              <a:t> of central binomial coefficients</a:t>
            </a:r>
          </a:p>
        </p:txBody>
      </p:sp>
      <p:sp>
        <p:nvSpPr>
          <p:cNvPr id="9" name="Thought Bubble: Cloud 8">
            <a:extLst>
              <a:ext uri="{FF2B5EF4-FFF2-40B4-BE49-F238E27FC236}">
                <a16:creationId xmlns:a16="http://schemas.microsoft.com/office/drawing/2014/main" id="{E3D80E1D-76FB-4C41-B785-444246F2D427}"/>
              </a:ext>
            </a:extLst>
          </p:cNvPr>
          <p:cNvSpPr/>
          <p:nvPr/>
        </p:nvSpPr>
        <p:spPr>
          <a:xfrm>
            <a:off x="9605097" y="5247112"/>
            <a:ext cx="1765053" cy="1161278"/>
          </a:xfrm>
          <a:prstGeom prst="cloudCallout">
            <a:avLst>
              <a:gd name="adj1" fmla="val -74128"/>
              <a:gd name="adj2" fmla="val 4962"/>
            </a:avLst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Chernoff/</a:t>
            </a:r>
            <a:r>
              <a:rPr lang="en-US" dirty="0" err="1">
                <a:solidFill>
                  <a:schemeClr val="tx1"/>
                </a:solidFill>
              </a:rPr>
              <a:t>Hoeffding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5675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animBg="1"/>
      <p:bldP spid="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93592E5-D1A6-4A74-84BB-BB8614D95D7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295940" y="244548"/>
                <a:ext cx="11600120" cy="1116419"/>
              </a:xfrm>
            </p:spPr>
            <p:txBody>
              <a:bodyPr>
                <a:normAutofit/>
              </a:bodyPr>
              <a:lstStyle/>
              <a:p>
                <a:r>
                  <a:rPr lang="en-US" dirty="0">
                    <a:solidFill>
                      <a:schemeClr val="accent1"/>
                    </a:solidFill>
                  </a:rPr>
                  <a:t>Any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THR</m:t>
                    </m:r>
                  </m:oMath>
                </a14:m>
                <a:r>
                  <a:rPr lang="en-US" dirty="0"/>
                  <a:t> gate becomes biased under restrictions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93592E5-D1A6-4A74-84BB-BB8614D95D7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295940" y="244548"/>
                <a:ext cx="11600120" cy="1116419"/>
              </a:xfrm>
              <a:blipFill>
                <a:blip r:embed="rId2"/>
                <a:stretch>
                  <a:fillRect l="-2156" b="-76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66C0BF4-141A-4CCE-92C5-79CD2A2EEFC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95940" y="1360967"/>
                <a:ext cx="11600120" cy="5411972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US" dirty="0"/>
                  <a:t> be a random restriction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⋆</m:t>
                    </m:r>
                  </m:oMath>
                </a14:m>
                <a:r>
                  <a:rPr lang="en-US" dirty="0"/>
                  <a:t>-probability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and let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Φ</m:t>
                    </m:r>
                  </m:oMath>
                </a14:m>
                <a:r>
                  <a:rPr lang="en-US" dirty="0"/>
                  <a:t> be </a:t>
                </a:r>
                <a:r>
                  <a:rPr lang="en-US" dirty="0">
                    <a:solidFill>
                      <a:schemeClr val="accent1"/>
                    </a:solidFill>
                  </a:rPr>
                  <a:t>any linear threshold function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b="1" dirty="0"/>
                  <a:t>Theorem </a:t>
                </a:r>
                <a:r>
                  <a:rPr lang="en-US" sz="2600" dirty="0">
                    <a:solidFill>
                      <a:srgbClr val="C00000"/>
                    </a:solidFill>
                  </a:rPr>
                  <a:t>[Chen, Santhanam, Srinivasan 2018]</a:t>
                </a:r>
                <a:r>
                  <a:rPr lang="en-US" b="1" dirty="0"/>
                  <a:t>: </a:t>
                </a:r>
                <a:r>
                  <a:rPr lang="en-US" dirty="0"/>
                  <a:t>For some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m:rPr>
                                    <m:lit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d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Ω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</m:sup>
                    </m:sSup>
                  </m:oMath>
                </a14:m>
                <a:r>
                  <a:rPr lang="en-US" dirty="0"/>
                  <a:t>,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Pr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Φ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begChr m:val=""/>
                                      <m:endChr m:val="|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​</m:t>
                                      </m:r>
                                    </m:e>
                                  </m:d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sub>
                              </m:sSub>
                              <m:r>
                                <m:rPr>
                                  <m:nor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is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‑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close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to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constant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b="1" dirty="0"/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Proof based on concentration and anti-concentration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66C0BF4-141A-4CCE-92C5-79CD2A2EEFC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95940" y="1360967"/>
                <a:ext cx="11600120" cy="5411972"/>
              </a:xfrm>
              <a:blipFill>
                <a:blip r:embed="rId3"/>
                <a:stretch>
                  <a:fillRect l="-9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hought Bubble: Cloud 4">
            <a:extLst>
              <a:ext uri="{FF2B5EF4-FFF2-40B4-BE49-F238E27FC236}">
                <a16:creationId xmlns:a16="http://schemas.microsoft.com/office/drawing/2014/main" id="{AC2AED51-F5E8-492C-93B5-DA3E6C6CE1B2}"/>
              </a:ext>
            </a:extLst>
          </p:cNvPr>
          <p:cNvSpPr/>
          <p:nvPr/>
        </p:nvSpPr>
        <p:spPr>
          <a:xfrm>
            <a:off x="9392706" y="4131409"/>
            <a:ext cx="2346944" cy="1161278"/>
          </a:xfrm>
          <a:prstGeom prst="cloudCallout">
            <a:avLst>
              <a:gd name="adj1" fmla="val -75369"/>
              <a:gd name="adj2" fmla="val 23238"/>
            </a:avLst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Berry-</a:t>
            </a:r>
            <a:r>
              <a:rPr lang="en-US" dirty="0" err="1">
                <a:solidFill>
                  <a:schemeClr val="tx1"/>
                </a:solidFill>
              </a:rPr>
              <a:t>Esseen</a:t>
            </a:r>
            <a:r>
              <a:rPr lang="en-US" dirty="0">
                <a:solidFill>
                  <a:schemeClr val="tx1"/>
                </a:solidFill>
              </a:rPr>
              <a:t> theorem</a:t>
            </a:r>
          </a:p>
        </p:txBody>
      </p:sp>
      <p:sp>
        <p:nvSpPr>
          <p:cNvPr id="6" name="Thought Bubble: Cloud 5">
            <a:extLst>
              <a:ext uri="{FF2B5EF4-FFF2-40B4-BE49-F238E27FC236}">
                <a16:creationId xmlns:a16="http://schemas.microsoft.com/office/drawing/2014/main" id="{0BC9603D-B891-419E-99D5-090D9C323F89}"/>
              </a:ext>
            </a:extLst>
          </p:cNvPr>
          <p:cNvSpPr/>
          <p:nvPr/>
        </p:nvSpPr>
        <p:spPr>
          <a:xfrm>
            <a:off x="8713053" y="5452174"/>
            <a:ext cx="2449081" cy="1161278"/>
          </a:xfrm>
          <a:prstGeom prst="cloudCallout">
            <a:avLst>
              <a:gd name="adj1" fmla="val -68766"/>
              <a:gd name="adj2" fmla="val -28849"/>
            </a:avLst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“Critical index” analysis</a:t>
            </a:r>
          </a:p>
        </p:txBody>
      </p:sp>
    </p:spTree>
    <p:extLst>
      <p:ext uri="{BB962C8B-B14F-4D97-AF65-F5344CB8AC3E}">
        <p14:creationId xmlns:p14="http://schemas.microsoft.com/office/powerpoint/2010/main" val="3822493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48398A-075E-C09E-23B5-741BD3719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731" y="389188"/>
            <a:ext cx="10872537" cy="1325563"/>
          </a:xfrm>
        </p:spPr>
        <p:txBody>
          <a:bodyPr/>
          <a:lstStyle/>
          <a:p>
            <a:r>
              <a:rPr lang="en-US" dirty="0"/>
              <a:t>Finishing the lower bound for computing parity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61B6C9B-FD3B-6FE9-29B3-DDE6B928116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2295331"/>
                <a:ext cx="10515600" cy="3881632"/>
              </a:xfrm>
            </p:spPr>
            <p:txBody>
              <a:bodyPr/>
              <a:lstStyle/>
              <a:p>
                <a:pPr>
                  <a:lnSpc>
                    <a:spcPct val="150000"/>
                  </a:lnSpc>
                </a:pPr>
                <a:r>
                  <a:rPr lang="en-US" dirty="0"/>
                  <a:t>With more effort, one can show that under a random restriction, </a:t>
                </a:r>
                <a:r>
                  <a:rPr lang="en-US" dirty="0" err="1"/>
                  <a:t>w.h.p</a:t>
                </a:r>
                <a:r>
                  <a:rPr lang="en-US" dirty="0"/>
                  <a:t>., the </a:t>
                </a:r>
                <a:r>
                  <a:rPr lang="en-US" dirty="0">
                    <a:solidFill>
                      <a:schemeClr val="accent1"/>
                    </a:solidFill>
                  </a:rPr>
                  <a:t>entire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TC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circuit</a:t>
                </a:r>
                <a:r>
                  <a:rPr lang="en-US" dirty="0"/>
                  <a:t> becomes close to a constant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But let’s move on to the proof of our </a:t>
                </a:r>
                <a:r>
                  <a:rPr lang="en-US" dirty="0">
                    <a:solidFill>
                      <a:schemeClr val="accent1"/>
                    </a:solidFill>
                  </a:rPr>
                  <a:t>new</a:t>
                </a:r>
                <a:r>
                  <a:rPr lang="en-US" dirty="0"/>
                  <a:t> theorem…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61B6C9B-FD3B-6FE9-29B3-DDE6B928116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295331"/>
                <a:ext cx="10515600" cy="3881632"/>
              </a:xfrm>
              <a:blipFill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03788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A7C7B97-E3E5-10C7-AA9D-1CEA14E16BC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931210" y="117778"/>
                <a:ext cx="10515600" cy="1325563"/>
              </a:xfrm>
            </p:spPr>
            <p:txBody>
              <a:bodyPr/>
              <a:lstStyle/>
              <a:p>
                <a:r>
                  <a:rPr lang="en-US" dirty="0"/>
                  <a:t>When the hard function is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AC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A7C7B97-E3E5-10C7-AA9D-1CEA14E16B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931210" y="117778"/>
                <a:ext cx="10515600" cy="1325563"/>
              </a:xfrm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07A36CD-A613-B869-03A4-1F6DBD11F9C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4901" y="3079132"/>
                <a:ext cx="11472579" cy="4351338"/>
              </a:xfrm>
            </p:spPr>
            <p:txBody>
              <a:bodyPr/>
              <a:lstStyle/>
              <a:p>
                <a:pPr>
                  <a:lnSpc>
                    <a:spcPct val="150000"/>
                  </a:lnSpc>
                </a:pPr>
                <a:r>
                  <a:rPr lang="en-US" dirty="0"/>
                  <a:t>Can we prove this theorem using random restrictions?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TC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dirty="0"/>
                  <a:t> simplifies 🙂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But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AC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also simplifies</a:t>
                </a:r>
                <a:r>
                  <a:rPr lang="en-US" dirty="0"/>
                  <a:t> 😟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Restrictions are too</a:t>
                </a:r>
                <a:br>
                  <a:rPr lang="en-US" dirty="0"/>
                </a:br>
                <a:r>
                  <a:rPr lang="en-US" dirty="0"/>
                  <a:t>“blunt” for our theorem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07A36CD-A613-B869-03A4-1F6DBD11F9C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4901" y="3079132"/>
                <a:ext cx="11472579" cy="4351338"/>
              </a:xfrm>
              <a:blipFill>
                <a:blip r:embed="rId3"/>
                <a:stretch>
                  <a:fillRect l="-9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8" name="Picture 47">
            <a:extLst>
              <a:ext uri="{FF2B5EF4-FFF2-40B4-BE49-F238E27FC236}">
                <a16:creationId xmlns:a16="http://schemas.microsoft.com/office/drawing/2014/main" id="{ED39AE9A-F5BF-E016-E33B-2850C4F1B4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6099" y="4072272"/>
            <a:ext cx="1545092" cy="1354032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97880015-59EB-FF27-BE96-61CF7EC122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3334" y="4083028"/>
            <a:ext cx="1606525" cy="1354032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5784398E-78DF-B85C-FF18-1A1D55636A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96346" y="4088859"/>
            <a:ext cx="1652533" cy="1392490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4475E8A5-70B5-0D47-7EB5-F1E72100315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2548" y="5797710"/>
            <a:ext cx="1063388" cy="1029360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28DC9EAE-2ED7-FBC9-3E1E-113047DBC98A}"/>
              </a:ext>
            </a:extLst>
          </p:cNvPr>
          <p:cNvSpPr txBox="1"/>
          <p:nvPr/>
        </p:nvSpPr>
        <p:spPr>
          <a:xfrm>
            <a:off x="8053217" y="5460190"/>
            <a:ext cx="962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Parity</a:t>
            </a: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FDEC2696-B0AB-2C29-13A7-B30079BD1A5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6868" y="5828699"/>
            <a:ext cx="1063388" cy="1029360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A029D34D-23FC-9AAB-49D2-DACE86B5914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6023" y="5779441"/>
            <a:ext cx="1063388" cy="1029360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6A5401B6-BC64-E54F-223B-C548D3413226}"/>
              </a:ext>
            </a:extLst>
          </p:cNvPr>
          <p:cNvGrpSpPr/>
          <p:nvPr/>
        </p:nvGrpSpPr>
        <p:grpSpPr>
          <a:xfrm>
            <a:off x="9935606" y="5104139"/>
            <a:ext cx="1240196" cy="1326290"/>
            <a:chOff x="9404537" y="5201400"/>
            <a:chExt cx="1371732" cy="1371732"/>
          </a:xfrm>
        </p:grpSpPr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8F238BFA-000C-D895-8538-8F0048E50A6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04537" y="5201400"/>
              <a:ext cx="1371732" cy="1371732"/>
            </a:xfrm>
            <a:prstGeom prst="rect">
              <a:avLst/>
            </a:prstGeom>
          </p:spPr>
        </p:pic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AFD3F555-4F33-7AC4-BAF5-BB2B738A793D}"/>
                </a:ext>
              </a:extLst>
            </p:cNvPr>
            <p:cNvSpPr txBox="1"/>
            <p:nvPr/>
          </p:nvSpPr>
          <p:spPr>
            <a:xfrm>
              <a:off x="9953625" y="5610027"/>
              <a:ext cx="542925" cy="1239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963B439D-4B05-FF15-E2BC-0451E56D4AC4}"/>
              </a:ext>
            </a:extLst>
          </p:cNvPr>
          <p:cNvGrpSpPr/>
          <p:nvPr/>
        </p:nvGrpSpPr>
        <p:grpSpPr>
          <a:xfrm>
            <a:off x="4811045" y="4518517"/>
            <a:ext cx="5160923" cy="1274953"/>
            <a:chOff x="4811045" y="4518517"/>
            <a:chExt cx="5160923" cy="1274953"/>
          </a:xfrm>
        </p:grpSpPr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1C4CD440-44AB-F1D2-2D1B-3C9164C5DA12}"/>
                </a:ext>
              </a:extLst>
            </p:cNvPr>
            <p:cNvSpPr/>
            <p:nvPr/>
          </p:nvSpPr>
          <p:spPr>
            <a:xfrm>
              <a:off x="7987016" y="4570210"/>
              <a:ext cx="1932163" cy="988855"/>
            </a:xfrm>
            <a:custGeom>
              <a:avLst/>
              <a:gdLst>
                <a:gd name="connsiteX0" fmla="*/ 1905000 w 1905000"/>
                <a:gd name="connsiteY0" fmla="*/ 952500 h 952500"/>
                <a:gd name="connsiteX1" fmla="*/ 238125 w 1905000"/>
                <a:gd name="connsiteY1" fmla="*/ 542925 h 952500"/>
                <a:gd name="connsiteX2" fmla="*/ 0 w 1905000"/>
                <a:gd name="connsiteY2" fmla="*/ 142875 h 952500"/>
                <a:gd name="connsiteX3" fmla="*/ 485775 w 1905000"/>
                <a:gd name="connsiteY3" fmla="*/ 0 h 952500"/>
                <a:gd name="connsiteX4" fmla="*/ 495300 w 1905000"/>
                <a:gd name="connsiteY4" fmla="*/ 361950 h 952500"/>
                <a:gd name="connsiteX0" fmla="*/ 1932163 w 1932163"/>
                <a:gd name="connsiteY0" fmla="*/ 960902 h 960902"/>
                <a:gd name="connsiteX1" fmla="*/ 265288 w 1932163"/>
                <a:gd name="connsiteY1" fmla="*/ 551327 h 960902"/>
                <a:gd name="connsiteX2" fmla="*/ 27163 w 1932163"/>
                <a:gd name="connsiteY2" fmla="*/ 151277 h 960902"/>
                <a:gd name="connsiteX3" fmla="*/ 512938 w 1932163"/>
                <a:gd name="connsiteY3" fmla="*/ 8402 h 960902"/>
                <a:gd name="connsiteX4" fmla="*/ 522463 w 1932163"/>
                <a:gd name="connsiteY4" fmla="*/ 370352 h 960902"/>
                <a:gd name="connsiteX0" fmla="*/ 1932163 w 1932163"/>
                <a:gd name="connsiteY0" fmla="*/ 960902 h 960902"/>
                <a:gd name="connsiteX1" fmla="*/ 265288 w 1932163"/>
                <a:gd name="connsiteY1" fmla="*/ 551327 h 960902"/>
                <a:gd name="connsiteX2" fmla="*/ 27163 w 1932163"/>
                <a:gd name="connsiteY2" fmla="*/ 151277 h 960902"/>
                <a:gd name="connsiteX3" fmla="*/ 512938 w 1932163"/>
                <a:gd name="connsiteY3" fmla="*/ 8402 h 960902"/>
                <a:gd name="connsiteX4" fmla="*/ 522463 w 1932163"/>
                <a:gd name="connsiteY4" fmla="*/ 370352 h 960902"/>
                <a:gd name="connsiteX0" fmla="*/ 1932163 w 1932163"/>
                <a:gd name="connsiteY0" fmla="*/ 993826 h 993826"/>
                <a:gd name="connsiteX1" fmla="*/ 265288 w 1932163"/>
                <a:gd name="connsiteY1" fmla="*/ 584251 h 993826"/>
                <a:gd name="connsiteX2" fmla="*/ 27163 w 1932163"/>
                <a:gd name="connsiteY2" fmla="*/ 184201 h 993826"/>
                <a:gd name="connsiteX3" fmla="*/ 512938 w 1932163"/>
                <a:gd name="connsiteY3" fmla="*/ 41326 h 993826"/>
                <a:gd name="connsiteX4" fmla="*/ 522463 w 1932163"/>
                <a:gd name="connsiteY4" fmla="*/ 403276 h 993826"/>
                <a:gd name="connsiteX0" fmla="*/ 1932163 w 1932163"/>
                <a:gd name="connsiteY0" fmla="*/ 988855 h 988855"/>
                <a:gd name="connsiteX1" fmla="*/ 265288 w 1932163"/>
                <a:gd name="connsiteY1" fmla="*/ 579280 h 988855"/>
                <a:gd name="connsiteX2" fmla="*/ 27163 w 1932163"/>
                <a:gd name="connsiteY2" fmla="*/ 179230 h 988855"/>
                <a:gd name="connsiteX3" fmla="*/ 512938 w 1932163"/>
                <a:gd name="connsiteY3" fmla="*/ 36355 h 988855"/>
                <a:gd name="connsiteX4" fmla="*/ 522463 w 1932163"/>
                <a:gd name="connsiteY4" fmla="*/ 398305 h 988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32163" h="988855">
                  <a:moveTo>
                    <a:pt x="1932163" y="988855"/>
                  </a:moveTo>
                  <a:cubicBezTo>
                    <a:pt x="1376538" y="852330"/>
                    <a:pt x="582788" y="714217"/>
                    <a:pt x="265288" y="579280"/>
                  </a:cubicBezTo>
                  <a:cubicBezTo>
                    <a:pt x="-52212" y="444343"/>
                    <a:pt x="-14112" y="269717"/>
                    <a:pt x="27163" y="179230"/>
                  </a:cubicBezTo>
                  <a:cubicBezTo>
                    <a:pt x="68438" y="88743"/>
                    <a:pt x="408163" y="-72342"/>
                    <a:pt x="512938" y="36355"/>
                  </a:cubicBezTo>
                  <a:cubicBezTo>
                    <a:pt x="617713" y="145052"/>
                    <a:pt x="519288" y="277655"/>
                    <a:pt x="522463" y="398305"/>
                  </a:cubicBezTo>
                </a:path>
              </a:pathLst>
            </a:custGeom>
            <a:noFill/>
            <a:ln w="76200" cap="rnd" cmpd="sng">
              <a:solidFill>
                <a:schemeClr val="tx1">
                  <a:alpha val="5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DAB61D7E-B640-456D-6D65-4678811BA934}"/>
                </a:ext>
              </a:extLst>
            </p:cNvPr>
            <p:cNvSpPr/>
            <p:nvPr/>
          </p:nvSpPr>
          <p:spPr>
            <a:xfrm>
              <a:off x="6375337" y="4518517"/>
              <a:ext cx="3596631" cy="1096453"/>
            </a:xfrm>
            <a:custGeom>
              <a:avLst/>
              <a:gdLst>
                <a:gd name="connsiteX0" fmla="*/ 1905000 w 1905000"/>
                <a:gd name="connsiteY0" fmla="*/ 952500 h 952500"/>
                <a:gd name="connsiteX1" fmla="*/ 238125 w 1905000"/>
                <a:gd name="connsiteY1" fmla="*/ 542925 h 952500"/>
                <a:gd name="connsiteX2" fmla="*/ 0 w 1905000"/>
                <a:gd name="connsiteY2" fmla="*/ 142875 h 952500"/>
                <a:gd name="connsiteX3" fmla="*/ 485775 w 1905000"/>
                <a:gd name="connsiteY3" fmla="*/ 0 h 952500"/>
                <a:gd name="connsiteX4" fmla="*/ 495300 w 1905000"/>
                <a:gd name="connsiteY4" fmla="*/ 361950 h 952500"/>
                <a:gd name="connsiteX0" fmla="*/ 1932163 w 1932163"/>
                <a:gd name="connsiteY0" fmla="*/ 960902 h 960902"/>
                <a:gd name="connsiteX1" fmla="*/ 265288 w 1932163"/>
                <a:gd name="connsiteY1" fmla="*/ 551327 h 960902"/>
                <a:gd name="connsiteX2" fmla="*/ 27163 w 1932163"/>
                <a:gd name="connsiteY2" fmla="*/ 151277 h 960902"/>
                <a:gd name="connsiteX3" fmla="*/ 512938 w 1932163"/>
                <a:gd name="connsiteY3" fmla="*/ 8402 h 960902"/>
                <a:gd name="connsiteX4" fmla="*/ 522463 w 1932163"/>
                <a:gd name="connsiteY4" fmla="*/ 370352 h 960902"/>
                <a:gd name="connsiteX0" fmla="*/ 1932163 w 1932163"/>
                <a:gd name="connsiteY0" fmla="*/ 960902 h 960902"/>
                <a:gd name="connsiteX1" fmla="*/ 265288 w 1932163"/>
                <a:gd name="connsiteY1" fmla="*/ 551327 h 960902"/>
                <a:gd name="connsiteX2" fmla="*/ 27163 w 1932163"/>
                <a:gd name="connsiteY2" fmla="*/ 151277 h 960902"/>
                <a:gd name="connsiteX3" fmla="*/ 512938 w 1932163"/>
                <a:gd name="connsiteY3" fmla="*/ 8402 h 960902"/>
                <a:gd name="connsiteX4" fmla="*/ 522463 w 1932163"/>
                <a:gd name="connsiteY4" fmla="*/ 370352 h 960902"/>
                <a:gd name="connsiteX0" fmla="*/ 1932163 w 1932163"/>
                <a:gd name="connsiteY0" fmla="*/ 993826 h 993826"/>
                <a:gd name="connsiteX1" fmla="*/ 265288 w 1932163"/>
                <a:gd name="connsiteY1" fmla="*/ 584251 h 993826"/>
                <a:gd name="connsiteX2" fmla="*/ 27163 w 1932163"/>
                <a:gd name="connsiteY2" fmla="*/ 184201 h 993826"/>
                <a:gd name="connsiteX3" fmla="*/ 512938 w 1932163"/>
                <a:gd name="connsiteY3" fmla="*/ 41326 h 993826"/>
                <a:gd name="connsiteX4" fmla="*/ 522463 w 1932163"/>
                <a:gd name="connsiteY4" fmla="*/ 403276 h 993826"/>
                <a:gd name="connsiteX0" fmla="*/ 1932163 w 1932163"/>
                <a:gd name="connsiteY0" fmla="*/ 988855 h 988855"/>
                <a:gd name="connsiteX1" fmla="*/ 265288 w 1932163"/>
                <a:gd name="connsiteY1" fmla="*/ 579280 h 988855"/>
                <a:gd name="connsiteX2" fmla="*/ 27163 w 1932163"/>
                <a:gd name="connsiteY2" fmla="*/ 179230 h 988855"/>
                <a:gd name="connsiteX3" fmla="*/ 512938 w 1932163"/>
                <a:gd name="connsiteY3" fmla="*/ 36355 h 988855"/>
                <a:gd name="connsiteX4" fmla="*/ 522463 w 1932163"/>
                <a:gd name="connsiteY4" fmla="*/ 398305 h 988855"/>
                <a:gd name="connsiteX0" fmla="*/ 3477792 w 3477792"/>
                <a:gd name="connsiteY0" fmla="*/ 966563 h 966563"/>
                <a:gd name="connsiteX1" fmla="*/ 1810917 w 3477792"/>
                <a:gd name="connsiteY1" fmla="*/ 556988 h 966563"/>
                <a:gd name="connsiteX2" fmla="*/ 981 w 3477792"/>
                <a:gd name="connsiteY2" fmla="*/ 121079 h 966563"/>
                <a:gd name="connsiteX3" fmla="*/ 2058567 w 3477792"/>
                <a:gd name="connsiteY3" fmla="*/ 14063 h 966563"/>
                <a:gd name="connsiteX4" fmla="*/ 2068092 w 3477792"/>
                <a:gd name="connsiteY4" fmla="*/ 376013 h 966563"/>
                <a:gd name="connsiteX0" fmla="*/ 3529049 w 3529049"/>
                <a:gd name="connsiteY0" fmla="*/ 967306 h 967306"/>
                <a:gd name="connsiteX1" fmla="*/ 864103 w 3529049"/>
                <a:gd name="connsiteY1" fmla="*/ 593590 h 967306"/>
                <a:gd name="connsiteX2" fmla="*/ 52238 w 3529049"/>
                <a:gd name="connsiteY2" fmla="*/ 121822 h 967306"/>
                <a:gd name="connsiteX3" fmla="*/ 2109824 w 3529049"/>
                <a:gd name="connsiteY3" fmla="*/ 14806 h 967306"/>
                <a:gd name="connsiteX4" fmla="*/ 2119349 w 3529049"/>
                <a:gd name="connsiteY4" fmla="*/ 376756 h 967306"/>
                <a:gd name="connsiteX0" fmla="*/ 3514782 w 3514782"/>
                <a:gd name="connsiteY0" fmla="*/ 1027728 h 1027728"/>
                <a:gd name="connsiteX1" fmla="*/ 849836 w 3514782"/>
                <a:gd name="connsiteY1" fmla="*/ 654012 h 1027728"/>
                <a:gd name="connsiteX2" fmla="*/ 37971 w 3514782"/>
                <a:gd name="connsiteY2" fmla="*/ 182244 h 1027728"/>
                <a:gd name="connsiteX3" fmla="*/ 338475 w 3514782"/>
                <a:gd name="connsiteY3" fmla="*/ 9486 h 1027728"/>
                <a:gd name="connsiteX4" fmla="*/ 2105082 w 3514782"/>
                <a:gd name="connsiteY4" fmla="*/ 437178 h 1027728"/>
                <a:gd name="connsiteX0" fmla="*/ 3614960 w 3614960"/>
                <a:gd name="connsiteY0" fmla="*/ 1025812 h 1025812"/>
                <a:gd name="connsiteX1" fmla="*/ 950014 w 3614960"/>
                <a:gd name="connsiteY1" fmla="*/ 652096 h 1025812"/>
                <a:gd name="connsiteX2" fmla="*/ 24596 w 3614960"/>
                <a:gd name="connsiteY2" fmla="*/ 198257 h 1025812"/>
                <a:gd name="connsiteX3" fmla="*/ 438653 w 3614960"/>
                <a:gd name="connsiteY3" fmla="*/ 7570 h 1025812"/>
                <a:gd name="connsiteX4" fmla="*/ 2205260 w 3614960"/>
                <a:gd name="connsiteY4" fmla="*/ 435262 h 1025812"/>
                <a:gd name="connsiteX0" fmla="*/ 3601932 w 3601932"/>
                <a:gd name="connsiteY0" fmla="*/ 1018690 h 1018690"/>
                <a:gd name="connsiteX1" fmla="*/ 936986 w 3601932"/>
                <a:gd name="connsiteY1" fmla="*/ 644974 h 1018690"/>
                <a:gd name="connsiteX2" fmla="*/ 11568 w 3601932"/>
                <a:gd name="connsiteY2" fmla="*/ 191135 h 1018690"/>
                <a:gd name="connsiteX3" fmla="*/ 425625 w 3601932"/>
                <a:gd name="connsiteY3" fmla="*/ 448 h 1018690"/>
                <a:gd name="connsiteX4" fmla="*/ 542726 w 3601932"/>
                <a:gd name="connsiteY4" fmla="*/ 236893 h 1018690"/>
                <a:gd name="connsiteX0" fmla="*/ 3613115 w 3613115"/>
                <a:gd name="connsiteY0" fmla="*/ 1060407 h 1060407"/>
                <a:gd name="connsiteX1" fmla="*/ 948169 w 3613115"/>
                <a:gd name="connsiteY1" fmla="*/ 686691 h 1060407"/>
                <a:gd name="connsiteX2" fmla="*/ 22751 w 3613115"/>
                <a:gd name="connsiteY2" fmla="*/ 232852 h 1060407"/>
                <a:gd name="connsiteX3" fmla="*/ 305325 w 3613115"/>
                <a:gd name="connsiteY3" fmla="*/ 330 h 1060407"/>
                <a:gd name="connsiteX4" fmla="*/ 553909 w 3613115"/>
                <a:gd name="connsiteY4" fmla="*/ 278610 h 1060407"/>
                <a:gd name="connsiteX0" fmla="*/ 3596115 w 3596115"/>
                <a:gd name="connsiteY0" fmla="*/ 1060247 h 1060247"/>
                <a:gd name="connsiteX1" fmla="*/ 931169 w 3596115"/>
                <a:gd name="connsiteY1" fmla="*/ 686531 h 1060247"/>
                <a:gd name="connsiteX2" fmla="*/ 23680 w 3596115"/>
                <a:gd name="connsiteY2" fmla="*/ 244645 h 1060247"/>
                <a:gd name="connsiteX3" fmla="*/ 288325 w 3596115"/>
                <a:gd name="connsiteY3" fmla="*/ 170 h 1060247"/>
                <a:gd name="connsiteX4" fmla="*/ 536909 w 3596115"/>
                <a:gd name="connsiteY4" fmla="*/ 278450 h 1060247"/>
                <a:gd name="connsiteX0" fmla="*/ 3590364 w 3590364"/>
                <a:gd name="connsiteY0" fmla="*/ 1060231 h 1060231"/>
                <a:gd name="connsiteX1" fmla="*/ 817842 w 3590364"/>
                <a:gd name="connsiteY1" fmla="*/ 596868 h 1060231"/>
                <a:gd name="connsiteX2" fmla="*/ 17929 w 3590364"/>
                <a:gd name="connsiteY2" fmla="*/ 244629 h 1060231"/>
                <a:gd name="connsiteX3" fmla="*/ 282574 w 3590364"/>
                <a:gd name="connsiteY3" fmla="*/ 154 h 1060231"/>
                <a:gd name="connsiteX4" fmla="*/ 531158 w 3590364"/>
                <a:gd name="connsiteY4" fmla="*/ 278434 h 1060231"/>
                <a:gd name="connsiteX0" fmla="*/ 3590364 w 3590364"/>
                <a:gd name="connsiteY0" fmla="*/ 1060231 h 1060231"/>
                <a:gd name="connsiteX1" fmla="*/ 817842 w 3590364"/>
                <a:gd name="connsiteY1" fmla="*/ 596868 h 1060231"/>
                <a:gd name="connsiteX2" fmla="*/ 17929 w 3590364"/>
                <a:gd name="connsiteY2" fmla="*/ 244629 h 1060231"/>
                <a:gd name="connsiteX3" fmla="*/ 282574 w 3590364"/>
                <a:gd name="connsiteY3" fmla="*/ 154 h 1060231"/>
                <a:gd name="connsiteX4" fmla="*/ 531158 w 3590364"/>
                <a:gd name="connsiteY4" fmla="*/ 278434 h 1060231"/>
                <a:gd name="connsiteX0" fmla="*/ 3586949 w 3586949"/>
                <a:gd name="connsiteY0" fmla="*/ 1096064 h 1096064"/>
                <a:gd name="connsiteX1" fmla="*/ 814427 w 3586949"/>
                <a:gd name="connsiteY1" fmla="*/ 632701 h 1096064"/>
                <a:gd name="connsiteX2" fmla="*/ 14514 w 3586949"/>
                <a:gd name="connsiteY2" fmla="*/ 280462 h 1096064"/>
                <a:gd name="connsiteX3" fmla="*/ 315018 w 3586949"/>
                <a:gd name="connsiteY3" fmla="*/ 128 h 1096064"/>
                <a:gd name="connsiteX4" fmla="*/ 527743 w 3586949"/>
                <a:gd name="connsiteY4" fmla="*/ 314267 h 1096064"/>
                <a:gd name="connsiteX0" fmla="*/ 3586398 w 3586398"/>
                <a:gd name="connsiteY0" fmla="*/ 1096160 h 1096160"/>
                <a:gd name="connsiteX1" fmla="*/ 813876 w 3586398"/>
                <a:gd name="connsiteY1" fmla="*/ 632797 h 1096160"/>
                <a:gd name="connsiteX2" fmla="*/ 13963 w 3586398"/>
                <a:gd name="connsiteY2" fmla="*/ 280558 h 1096160"/>
                <a:gd name="connsiteX3" fmla="*/ 314467 w 3586398"/>
                <a:gd name="connsiteY3" fmla="*/ 224 h 1096160"/>
                <a:gd name="connsiteX4" fmla="*/ 437545 w 3586398"/>
                <a:gd name="connsiteY4" fmla="*/ 242646 h 1096160"/>
                <a:gd name="connsiteX0" fmla="*/ 3591505 w 3591505"/>
                <a:gd name="connsiteY0" fmla="*/ 1096160 h 1096160"/>
                <a:gd name="connsiteX1" fmla="*/ 818983 w 3591505"/>
                <a:gd name="connsiteY1" fmla="*/ 632797 h 1096160"/>
                <a:gd name="connsiteX2" fmla="*/ 19070 w 3591505"/>
                <a:gd name="connsiteY2" fmla="*/ 280558 h 1096160"/>
                <a:gd name="connsiteX3" fmla="*/ 265786 w 3591505"/>
                <a:gd name="connsiteY3" fmla="*/ 224 h 1096160"/>
                <a:gd name="connsiteX4" fmla="*/ 442652 w 3591505"/>
                <a:gd name="connsiteY4" fmla="*/ 242646 h 1096160"/>
                <a:gd name="connsiteX0" fmla="*/ 3591505 w 3591505"/>
                <a:gd name="connsiteY0" fmla="*/ 1096160 h 1096160"/>
                <a:gd name="connsiteX1" fmla="*/ 818983 w 3591505"/>
                <a:gd name="connsiteY1" fmla="*/ 632797 h 1096160"/>
                <a:gd name="connsiteX2" fmla="*/ 19070 w 3591505"/>
                <a:gd name="connsiteY2" fmla="*/ 280558 h 1096160"/>
                <a:gd name="connsiteX3" fmla="*/ 265786 w 3591505"/>
                <a:gd name="connsiteY3" fmla="*/ 224 h 1096160"/>
                <a:gd name="connsiteX4" fmla="*/ 442652 w 3591505"/>
                <a:gd name="connsiteY4" fmla="*/ 242646 h 1096160"/>
                <a:gd name="connsiteX0" fmla="*/ 3591505 w 3591505"/>
                <a:gd name="connsiteY0" fmla="*/ 1096171 h 1096171"/>
                <a:gd name="connsiteX1" fmla="*/ 818983 w 3591505"/>
                <a:gd name="connsiteY1" fmla="*/ 632808 h 1096171"/>
                <a:gd name="connsiteX2" fmla="*/ 19070 w 3591505"/>
                <a:gd name="connsiteY2" fmla="*/ 280569 h 1096171"/>
                <a:gd name="connsiteX3" fmla="*/ 265786 w 3591505"/>
                <a:gd name="connsiteY3" fmla="*/ 235 h 1096171"/>
                <a:gd name="connsiteX4" fmla="*/ 442652 w 3591505"/>
                <a:gd name="connsiteY4" fmla="*/ 242657 h 1096171"/>
                <a:gd name="connsiteX0" fmla="*/ 3591505 w 3591505"/>
                <a:gd name="connsiteY0" fmla="*/ 1096171 h 1096171"/>
                <a:gd name="connsiteX1" fmla="*/ 818983 w 3591505"/>
                <a:gd name="connsiteY1" fmla="*/ 632808 h 1096171"/>
                <a:gd name="connsiteX2" fmla="*/ 19070 w 3591505"/>
                <a:gd name="connsiteY2" fmla="*/ 280569 h 1096171"/>
                <a:gd name="connsiteX3" fmla="*/ 265786 w 3591505"/>
                <a:gd name="connsiteY3" fmla="*/ 235 h 1096171"/>
                <a:gd name="connsiteX4" fmla="*/ 442652 w 3591505"/>
                <a:gd name="connsiteY4" fmla="*/ 242657 h 1096171"/>
                <a:gd name="connsiteX0" fmla="*/ 3596631 w 3596631"/>
                <a:gd name="connsiteY0" fmla="*/ 1096453 h 1096453"/>
                <a:gd name="connsiteX1" fmla="*/ 824109 w 3596631"/>
                <a:gd name="connsiteY1" fmla="*/ 633090 h 1096453"/>
                <a:gd name="connsiteX2" fmla="*/ 24196 w 3596631"/>
                <a:gd name="connsiteY2" fmla="*/ 280851 h 1096453"/>
                <a:gd name="connsiteX3" fmla="*/ 270912 w 3596631"/>
                <a:gd name="connsiteY3" fmla="*/ 517 h 1096453"/>
                <a:gd name="connsiteX4" fmla="*/ 447778 w 3596631"/>
                <a:gd name="connsiteY4" fmla="*/ 242939 h 1096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96631" h="1096453">
                  <a:moveTo>
                    <a:pt x="3596631" y="1096453"/>
                  </a:moveTo>
                  <a:cubicBezTo>
                    <a:pt x="2708316" y="971881"/>
                    <a:pt x="1419515" y="769024"/>
                    <a:pt x="824109" y="633090"/>
                  </a:cubicBezTo>
                  <a:cubicBezTo>
                    <a:pt x="228703" y="497156"/>
                    <a:pt x="116396" y="386280"/>
                    <a:pt x="24196" y="280851"/>
                  </a:cubicBezTo>
                  <a:cubicBezTo>
                    <a:pt x="-68004" y="175422"/>
                    <a:pt x="122621" y="-11094"/>
                    <a:pt x="270912" y="517"/>
                  </a:cubicBezTo>
                  <a:cubicBezTo>
                    <a:pt x="419203" y="12128"/>
                    <a:pt x="552179" y="116313"/>
                    <a:pt x="447778" y="242939"/>
                  </a:cubicBezTo>
                </a:path>
              </a:pathLst>
            </a:custGeom>
            <a:noFill/>
            <a:ln w="76200" cap="rnd" cmpd="sng">
              <a:solidFill>
                <a:schemeClr val="tx1">
                  <a:alpha val="5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7D03B110-0E7D-C8E2-C839-4AA14B39AEDE}"/>
                </a:ext>
              </a:extLst>
            </p:cNvPr>
            <p:cNvSpPr/>
            <p:nvPr/>
          </p:nvSpPr>
          <p:spPr>
            <a:xfrm>
              <a:off x="4811045" y="4542278"/>
              <a:ext cx="5132584" cy="1078523"/>
            </a:xfrm>
            <a:custGeom>
              <a:avLst/>
              <a:gdLst>
                <a:gd name="connsiteX0" fmla="*/ 1905000 w 1905000"/>
                <a:gd name="connsiteY0" fmla="*/ 952500 h 952500"/>
                <a:gd name="connsiteX1" fmla="*/ 238125 w 1905000"/>
                <a:gd name="connsiteY1" fmla="*/ 542925 h 952500"/>
                <a:gd name="connsiteX2" fmla="*/ 0 w 1905000"/>
                <a:gd name="connsiteY2" fmla="*/ 142875 h 952500"/>
                <a:gd name="connsiteX3" fmla="*/ 485775 w 1905000"/>
                <a:gd name="connsiteY3" fmla="*/ 0 h 952500"/>
                <a:gd name="connsiteX4" fmla="*/ 495300 w 1905000"/>
                <a:gd name="connsiteY4" fmla="*/ 361950 h 952500"/>
                <a:gd name="connsiteX0" fmla="*/ 1932163 w 1932163"/>
                <a:gd name="connsiteY0" fmla="*/ 960902 h 960902"/>
                <a:gd name="connsiteX1" fmla="*/ 265288 w 1932163"/>
                <a:gd name="connsiteY1" fmla="*/ 551327 h 960902"/>
                <a:gd name="connsiteX2" fmla="*/ 27163 w 1932163"/>
                <a:gd name="connsiteY2" fmla="*/ 151277 h 960902"/>
                <a:gd name="connsiteX3" fmla="*/ 512938 w 1932163"/>
                <a:gd name="connsiteY3" fmla="*/ 8402 h 960902"/>
                <a:gd name="connsiteX4" fmla="*/ 522463 w 1932163"/>
                <a:gd name="connsiteY4" fmla="*/ 370352 h 960902"/>
                <a:gd name="connsiteX0" fmla="*/ 1932163 w 1932163"/>
                <a:gd name="connsiteY0" fmla="*/ 960902 h 960902"/>
                <a:gd name="connsiteX1" fmla="*/ 265288 w 1932163"/>
                <a:gd name="connsiteY1" fmla="*/ 551327 h 960902"/>
                <a:gd name="connsiteX2" fmla="*/ 27163 w 1932163"/>
                <a:gd name="connsiteY2" fmla="*/ 151277 h 960902"/>
                <a:gd name="connsiteX3" fmla="*/ 512938 w 1932163"/>
                <a:gd name="connsiteY3" fmla="*/ 8402 h 960902"/>
                <a:gd name="connsiteX4" fmla="*/ 522463 w 1932163"/>
                <a:gd name="connsiteY4" fmla="*/ 370352 h 960902"/>
                <a:gd name="connsiteX0" fmla="*/ 1932163 w 1932163"/>
                <a:gd name="connsiteY0" fmla="*/ 993826 h 993826"/>
                <a:gd name="connsiteX1" fmla="*/ 265288 w 1932163"/>
                <a:gd name="connsiteY1" fmla="*/ 584251 h 993826"/>
                <a:gd name="connsiteX2" fmla="*/ 27163 w 1932163"/>
                <a:gd name="connsiteY2" fmla="*/ 184201 h 993826"/>
                <a:gd name="connsiteX3" fmla="*/ 512938 w 1932163"/>
                <a:gd name="connsiteY3" fmla="*/ 41326 h 993826"/>
                <a:gd name="connsiteX4" fmla="*/ 522463 w 1932163"/>
                <a:gd name="connsiteY4" fmla="*/ 403276 h 993826"/>
                <a:gd name="connsiteX0" fmla="*/ 1932163 w 1932163"/>
                <a:gd name="connsiteY0" fmla="*/ 988855 h 988855"/>
                <a:gd name="connsiteX1" fmla="*/ 265288 w 1932163"/>
                <a:gd name="connsiteY1" fmla="*/ 579280 h 988855"/>
                <a:gd name="connsiteX2" fmla="*/ 27163 w 1932163"/>
                <a:gd name="connsiteY2" fmla="*/ 179230 h 988855"/>
                <a:gd name="connsiteX3" fmla="*/ 512938 w 1932163"/>
                <a:gd name="connsiteY3" fmla="*/ 36355 h 988855"/>
                <a:gd name="connsiteX4" fmla="*/ 522463 w 1932163"/>
                <a:gd name="connsiteY4" fmla="*/ 398305 h 988855"/>
                <a:gd name="connsiteX0" fmla="*/ 3477792 w 3477792"/>
                <a:gd name="connsiteY0" fmla="*/ 966563 h 966563"/>
                <a:gd name="connsiteX1" fmla="*/ 1810917 w 3477792"/>
                <a:gd name="connsiteY1" fmla="*/ 556988 h 966563"/>
                <a:gd name="connsiteX2" fmla="*/ 981 w 3477792"/>
                <a:gd name="connsiteY2" fmla="*/ 121079 h 966563"/>
                <a:gd name="connsiteX3" fmla="*/ 2058567 w 3477792"/>
                <a:gd name="connsiteY3" fmla="*/ 14063 h 966563"/>
                <a:gd name="connsiteX4" fmla="*/ 2068092 w 3477792"/>
                <a:gd name="connsiteY4" fmla="*/ 376013 h 966563"/>
                <a:gd name="connsiteX0" fmla="*/ 3529049 w 3529049"/>
                <a:gd name="connsiteY0" fmla="*/ 967306 h 967306"/>
                <a:gd name="connsiteX1" fmla="*/ 864103 w 3529049"/>
                <a:gd name="connsiteY1" fmla="*/ 593590 h 967306"/>
                <a:gd name="connsiteX2" fmla="*/ 52238 w 3529049"/>
                <a:gd name="connsiteY2" fmla="*/ 121822 h 967306"/>
                <a:gd name="connsiteX3" fmla="*/ 2109824 w 3529049"/>
                <a:gd name="connsiteY3" fmla="*/ 14806 h 967306"/>
                <a:gd name="connsiteX4" fmla="*/ 2119349 w 3529049"/>
                <a:gd name="connsiteY4" fmla="*/ 376756 h 967306"/>
                <a:gd name="connsiteX0" fmla="*/ 3514782 w 3514782"/>
                <a:gd name="connsiteY0" fmla="*/ 1027728 h 1027728"/>
                <a:gd name="connsiteX1" fmla="*/ 849836 w 3514782"/>
                <a:gd name="connsiteY1" fmla="*/ 654012 h 1027728"/>
                <a:gd name="connsiteX2" fmla="*/ 37971 w 3514782"/>
                <a:gd name="connsiteY2" fmla="*/ 182244 h 1027728"/>
                <a:gd name="connsiteX3" fmla="*/ 338475 w 3514782"/>
                <a:gd name="connsiteY3" fmla="*/ 9486 h 1027728"/>
                <a:gd name="connsiteX4" fmla="*/ 2105082 w 3514782"/>
                <a:gd name="connsiteY4" fmla="*/ 437178 h 1027728"/>
                <a:gd name="connsiteX0" fmla="*/ 3614960 w 3614960"/>
                <a:gd name="connsiteY0" fmla="*/ 1025812 h 1025812"/>
                <a:gd name="connsiteX1" fmla="*/ 950014 w 3614960"/>
                <a:gd name="connsiteY1" fmla="*/ 652096 h 1025812"/>
                <a:gd name="connsiteX2" fmla="*/ 24596 w 3614960"/>
                <a:gd name="connsiteY2" fmla="*/ 198257 h 1025812"/>
                <a:gd name="connsiteX3" fmla="*/ 438653 w 3614960"/>
                <a:gd name="connsiteY3" fmla="*/ 7570 h 1025812"/>
                <a:gd name="connsiteX4" fmla="*/ 2205260 w 3614960"/>
                <a:gd name="connsiteY4" fmla="*/ 435262 h 1025812"/>
                <a:gd name="connsiteX0" fmla="*/ 3601932 w 3601932"/>
                <a:gd name="connsiteY0" fmla="*/ 1018690 h 1018690"/>
                <a:gd name="connsiteX1" fmla="*/ 936986 w 3601932"/>
                <a:gd name="connsiteY1" fmla="*/ 644974 h 1018690"/>
                <a:gd name="connsiteX2" fmla="*/ 11568 w 3601932"/>
                <a:gd name="connsiteY2" fmla="*/ 191135 h 1018690"/>
                <a:gd name="connsiteX3" fmla="*/ 425625 w 3601932"/>
                <a:gd name="connsiteY3" fmla="*/ 448 h 1018690"/>
                <a:gd name="connsiteX4" fmla="*/ 542726 w 3601932"/>
                <a:gd name="connsiteY4" fmla="*/ 236893 h 1018690"/>
                <a:gd name="connsiteX0" fmla="*/ 3613115 w 3613115"/>
                <a:gd name="connsiteY0" fmla="*/ 1060407 h 1060407"/>
                <a:gd name="connsiteX1" fmla="*/ 948169 w 3613115"/>
                <a:gd name="connsiteY1" fmla="*/ 686691 h 1060407"/>
                <a:gd name="connsiteX2" fmla="*/ 22751 w 3613115"/>
                <a:gd name="connsiteY2" fmla="*/ 232852 h 1060407"/>
                <a:gd name="connsiteX3" fmla="*/ 305325 w 3613115"/>
                <a:gd name="connsiteY3" fmla="*/ 330 h 1060407"/>
                <a:gd name="connsiteX4" fmla="*/ 553909 w 3613115"/>
                <a:gd name="connsiteY4" fmla="*/ 278610 h 1060407"/>
                <a:gd name="connsiteX0" fmla="*/ 3596115 w 3596115"/>
                <a:gd name="connsiteY0" fmla="*/ 1060247 h 1060247"/>
                <a:gd name="connsiteX1" fmla="*/ 931169 w 3596115"/>
                <a:gd name="connsiteY1" fmla="*/ 686531 h 1060247"/>
                <a:gd name="connsiteX2" fmla="*/ 23680 w 3596115"/>
                <a:gd name="connsiteY2" fmla="*/ 244645 h 1060247"/>
                <a:gd name="connsiteX3" fmla="*/ 288325 w 3596115"/>
                <a:gd name="connsiteY3" fmla="*/ 170 h 1060247"/>
                <a:gd name="connsiteX4" fmla="*/ 536909 w 3596115"/>
                <a:gd name="connsiteY4" fmla="*/ 278450 h 1060247"/>
                <a:gd name="connsiteX0" fmla="*/ 3590364 w 3590364"/>
                <a:gd name="connsiteY0" fmla="*/ 1060231 h 1060231"/>
                <a:gd name="connsiteX1" fmla="*/ 817842 w 3590364"/>
                <a:gd name="connsiteY1" fmla="*/ 596868 h 1060231"/>
                <a:gd name="connsiteX2" fmla="*/ 17929 w 3590364"/>
                <a:gd name="connsiteY2" fmla="*/ 244629 h 1060231"/>
                <a:gd name="connsiteX3" fmla="*/ 282574 w 3590364"/>
                <a:gd name="connsiteY3" fmla="*/ 154 h 1060231"/>
                <a:gd name="connsiteX4" fmla="*/ 531158 w 3590364"/>
                <a:gd name="connsiteY4" fmla="*/ 278434 h 1060231"/>
                <a:gd name="connsiteX0" fmla="*/ 3590364 w 3590364"/>
                <a:gd name="connsiteY0" fmla="*/ 1060231 h 1060231"/>
                <a:gd name="connsiteX1" fmla="*/ 817842 w 3590364"/>
                <a:gd name="connsiteY1" fmla="*/ 596868 h 1060231"/>
                <a:gd name="connsiteX2" fmla="*/ 17929 w 3590364"/>
                <a:gd name="connsiteY2" fmla="*/ 244629 h 1060231"/>
                <a:gd name="connsiteX3" fmla="*/ 282574 w 3590364"/>
                <a:gd name="connsiteY3" fmla="*/ 154 h 1060231"/>
                <a:gd name="connsiteX4" fmla="*/ 531158 w 3590364"/>
                <a:gd name="connsiteY4" fmla="*/ 278434 h 1060231"/>
                <a:gd name="connsiteX0" fmla="*/ 3586949 w 3586949"/>
                <a:gd name="connsiteY0" fmla="*/ 1096064 h 1096064"/>
                <a:gd name="connsiteX1" fmla="*/ 814427 w 3586949"/>
                <a:gd name="connsiteY1" fmla="*/ 632701 h 1096064"/>
                <a:gd name="connsiteX2" fmla="*/ 14514 w 3586949"/>
                <a:gd name="connsiteY2" fmla="*/ 280462 h 1096064"/>
                <a:gd name="connsiteX3" fmla="*/ 315018 w 3586949"/>
                <a:gd name="connsiteY3" fmla="*/ 128 h 1096064"/>
                <a:gd name="connsiteX4" fmla="*/ 527743 w 3586949"/>
                <a:gd name="connsiteY4" fmla="*/ 314267 h 1096064"/>
                <a:gd name="connsiteX0" fmla="*/ 3586398 w 3586398"/>
                <a:gd name="connsiteY0" fmla="*/ 1096160 h 1096160"/>
                <a:gd name="connsiteX1" fmla="*/ 813876 w 3586398"/>
                <a:gd name="connsiteY1" fmla="*/ 632797 h 1096160"/>
                <a:gd name="connsiteX2" fmla="*/ 13963 w 3586398"/>
                <a:gd name="connsiteY2" fmla="*/ 280558 h 1096160"/>
                <a:gd name="connsiteX3" fmla="*/ 314467 w 3586398"/>
                <a:gd name="connsiteY3" fmla="*/ 224 h 1096160"/>
                <a:gd name="connsiteX4" fmla="*/ 437545 w 3586398"/>
                <a:gd name="connsiteY4" fmla="*/ 242646 h 1096160"/>
                <a:gd name="connsiteX0" fmla="*/ 3591505 w 3591505"/>
                <a:gd name="connsiteY0" fmla="*/ 1096160 h 1096160"/>
                <a:gd name="connsiteX1" fmla="*/ 818983 w 3591505"/>
                <a:gd name="connsiteY1" fmla="*/ 632797 h 1096160"/>
                <a:gd name="connsiteX2" fmla="*/ 19070 w 3591505"/>
                <a:gd name="connsiteY2" fmla="*/ 280558 h 1096160"/>
                <a:gd name="connsiteX3" fmla="*/ 265786 w 3591505"/>
                <a:gd name="connsiteY3" fmla="*/ 224 h 1096160"/>
                <a:gd name="connsiteX4" fmla="*/ 442652 w 3591505"/>
                <a:gd name="connsiteY4" fmla="*/ 242646 h 1096160"/>
                <a:gd name="connsiteX0" fmla="*/ 3591505 w 3591505"/>
                <a:gd name="connsiteY0" fmla="*/ 1096160 h 1096160"/>
                <a:gd name="connsiteX1" fmla="*/ 818983 w 3591505"/>
                <a:gd name="connsiteY1" fmla="*/ 632797 h 1096160"/>
                <a:gd name="connsiteX2" fmla="*/ 19070 w 3591505"/>
                <a:gd name="connsiteY2" fmla="*/ 280558 h 1096160"/>
                <a:gd name="connsiteX3" fmla="*/ 265786 w 3591505"/>
                <a:gd name="connsiteY3" fmla="*/ 224 h 1096160"/>
                <a:gd name="connsiteX4" fmla="*/ 442652 w 3591505"/>
                <a:gd name="connsiteY4" fmla="*/ 242646 h 1096160"/>
                <a:gd name="connsiteX0" fmla="*/ 3591505 w 3591505"/>
                <a:gd name="connsiteY0" fmla="*/ 1096171 h 1096171"/>
                <a:gd name="connsiteX1" fmla="*/ 818983 w 3591505"/>
                <a:gd name="connsiteY1" fmla="*/ 632808 h 1096171"/>
                <a:gd name="connsiteX2" fmla="*/ 19070 w 3591505"/>
                <a:gd name="connsiteY2" fmla="*/ 280569 h 1096171"/>
                <a:gd name="connsiteX3" fmla="*/ 265786 w 3591505"/>
                <a:gd name="connsiteY3" fmla="*/ 235 h 1096171"/>
                <a:gd name="connsiteX4" fmla="*/ 442652 w 3591505"/>
                <a:gd name="connsiteY4" fmla="*/ 242657 h 1096171"/>
                <a:gd name="connsiteX0" fmla="*/ 3591505 w 3591505"/>
                <a:gd name="connsiteY0" fmla="*/ 1096171 h 1096171"/>
                <a:gd name="connsiteX1" fmla="*/ 818983 w 3591505"/>
                <a:gd name="connsiteY1" fmla="*/ 632808 h 1096171"/>
                <a:gd name="connsiteX2" fmla="*/ 19070 w 3591505"/>
                <a:gd name="connsiteY2" fmla="*/ 280569 h 1096171"/>
                <a:gd name="connsiteX3" fmla="*/ 265786 w 3591505"/>
                <a:gd name="connsiteY3" fmla="*/ 235 h 1096171"/>
                <a:gd name="connsiteX4" fmla="*/ 442652 w 3591505"/>
                <a:gd name="connsiteY4" fmla="*/ 242657 h 1096171"/>
                <a:gd name="connsiteX0" fmla="*/ 3596631 w 3596631"/>
                <a:gd name="connsiteY0" fmla="*/ 1096453 h 1096453"/>
                <a:gd name="connsiteX1" fmla="*/ 824109 w 3596631"/>
                <a:gd name="connsiteY1" fmla="*/ 633090 h 1096453"/>
                <a:gd name="connsiteX2" fmla="*/ 24196 w 3596631"/>
                <a:gd name="connsiteY2" fmla="*/ 280851 h 1096453"/>
                <a:gd name="connsiteX3" fmla="*/ 270912 w 3596631"/>
                <a:gd name="connsiteY3" fmla="*/ 517 h 1096453"/>
                <a:gd name="connsiteX4" fmla="*/ 447778 w 3596631"/>
                <a:gd name="connsiteY4" fmla="*/ 242939 h 1096453"/>
                <a:gd name="connsiteX0" fmla="*/ 5156490 w 5156490"/>
                <a:gd name="connsiteY0" fmla="*/ 1102429 h 1102429"/>
                <a:gd name="connsiteX1" fmla="*/ 824109 w 5156490"/>
                <a:gd name="connsiteY1" fmla="*/ 633090 h 1102429"/>
                <a:gd name="connsiteX2" fmla="*/ 24196 w 5156490"/>
                <a:gd name="connsiteY2" fmla="*/ 280851 h 1102429"/>
                <a:gd name="connsiteX3" fmla="*/ 270912 w 5156490"/>
                <a:gd name="connsiteY3" fmla="*/ 517 h 1102429"/>
                <a:gd name="connsiteX4" fmla="*/ 447778 w 5156490"/>
                <a:gd name="connsiteY4" fmla="*/ 242939 h 1102429"/>
                <a:gd name="connsiteX0" fmla="*/ 5132584 w 5132584"/>
                <a:gd name="connsiteY0" fmla="*/ 1078523 h 1078523"/>
                <a:gd name="connsiteX1" fmla="*/ 824109 w 5132584"/>
                <a:gd name="connsiteY1" fmla="*/ 633090 h 1078523"/>
                <a:gd name="connsiteX2" fmla="*/ 24196 w 5132584"/>
                <a:gd name="connsiteY2" fmla="*/ 280851 h 1078523"/>
                <a:gd name="connsiteX3" fmla="*/ 270912 w 5132584"/>
                <a:gd name="connsiteY3" fmla="*/ 517 h 1078523"/>
                <a:gd name="connsiteX4" fmla="*/ 447778 w 5132584"/>
                <a:gd name="connsiteY4" fmla="*/ 242939 h 1078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32584" h="1078523">
                  <a:moveTo>
                    <a:pt x="5132584" y="1078523"/>
                  </a:moveTo>
                  <a:cubicBezTo>
                    <a:pt x="4244269" y="953951"/>
                    <a:pt x="1675507" y="766035"/>
                    <a:pt x="824109" y="633090"/>
                  </a:cubicBezTo>
                  <a:cubicBezTo>
                    <a:pt x="-27289" y="500145"/>
                    <a:pt x="116396" y="386280"/>
                    <a:pt x="24196" y="280851"/>
                  </a:cubicBezTo>
                  <a:cubicBezTo>
                    <a:pt x="-68004" y="175422"/>
                    <a:pt x="122621" y="-11094"/>
                    <a:pt x="270912" y="517"/>
                  </a:cubicBezTo>
                  <a:cubicBezTo>
                    <a:pt x="419203" y="12128"/>
                    <a:pt x="552179" y="116313"/>
                    <a:pt x="447778" y="242939"/>
                  </a:cubicBezTo>
                </a:path>
              </a:pathLst>
            </a:custGeom>
            <a:noFill/>
            <a:ln w="76200" cap="rnd" cmpd="sng">
              <a:solidFill>
                <a:schemeClr val="tx1">
                  <a:alpha val="5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BF904805-81A7-40B9-B11D-44E1D7880833}"/>
                </a:ext>
              </a:extLst>
            </p:cNvPr>
            <p:cNvSpPr/>
            <p:nvPr/>
          </p:nvSpPr>
          <p:spPr>
            <a:xfrm>
              <a:off x="7429859" y="5254801"/>
              <a:ext cx="2460109" cy="538669"/>
            </a:xfrm>
            <a:custGeom>
              <a:avLst/>
              <a:gdLst>
                <a:gd name="connsiteX0" fmla="*/ 1905000 w 1905000"/>
                <a:gd name="connsiteY0" fmla="*/ 952500 h 952500"/>
                <a:gd name="connsiteX1" fmla="*/ 238125 w 1905000"/>
                <a:gd name="connsiteY1" fmla="*/ 542925 h 952500"/>
                <a:gd name="connsiteX2" fmla="*/ 0 w 1905000"/>
                <a:gd name="connsiteY2" fmla="*/ 142875 h 952500"/>
                <a:gd name="connsiteX3" fmla="*/ 485775 w 1905000"/>
                <a:gd name="connsiteY3" fmla="*/ 0 h 952500"/>
                <a:gd name="connsiteX4" fmla="*/ 495300 w 1905000"/>
                <a:gd name="connsiteY4" fmla="*/ 361950 h 952500"/>
                <a:gd name="connsiteX0" fmla="*/ 1932163 w 1932163"/>
                <a:gd name="connsiteY0" fmla="*/ 960902 h 960902"/>
                <a:gd name="connsiteX1" fmla="*/ 265288 w 1932163"/>
                <a:gd name="connsiteY1" fmla="*/ 551327 h 960902"/>
                <a:gd name="connsiteX2" fmla="*/ 27163 w 1932163"/>
                <a:gd name="connsiteY2" fmla="*/ 151277 h 960902"/>
                <a:gd name="connsiteX3" fmla="*/ 512938 w 1932163"/>
                <a:gd name="connsiteY3" fmla="*/ 8402 h 960902"/>
                <a:gd name="connsiteX4" fmla="*/ 522463 w 1932163"/>
                <a:gd name="connsiteY4" fmla="*/ 370352 h 960902"/>
                <a:gd name="connsiteX0" fmla="*/ 1932163 w 1932163"/>
                <a:gd name="connsiteY0" fmla="*/ 960902 h 960902"/>
                <a:gd name="connsiteX1" fmla="*/ 265288 w 1932163"/>
                <a:gd name="connsiteY1" fmla="*/ 551327 h 960902"/>
                <a:gd name="connsiteX2" fmla="*/ 27163 w 1932163"/>
                <a:gd name="connsiteY2" fmla="*/ 151277 h 960902"/>
                <a:gd name="connsiteX3" fmla="*/ 512938 w 1932163"/>
                <a:gd name="connsiteY3" fmla="*/ 8402 h 960902"/>
                <a:gd name="connsiteX4" fmla="*/ 522463 w 1932163"/>
                <a:gd name="connsiteY4" fmla="*/ 370352 h 960902"/>
                <a:gd name="connsiteX0" fmla="*/ 1932163 w 1932163"/>
                <a:gd name="connsiteY0" fmla="*/ 993826 h 993826"/>
                <a:gd name="connsiteX1" fmla="*/ 265288 w 1932163"/>
                <a:gd name="connsiteY1" fmla="*/ 584251 h 993826"/>
                <a:gd name="connsiteX2" fmla="*/ 27163 w 1932163"/>
                <a:gd name="connsiteY2" fmla="*/ 184201 h 993826"/>
                <a:gd name="connsiteX3" fmla="*/ 512938 w 1932163"/>
                <a:gd name="connsiteY3" fmla="*/ 41326 h 993826"/>
                <a:gd name="connsiteX4" fmla="*/ 522463 w 1932163"/>
                <a:gd name="connsiteY4" fmla="*/ 403276 h 993826"/>
                <a:gd name="connsiteX0" fmla="*/ 1932163 w 1932163"/>
                <a:gd name="connsiteY0" fmla="*/ 988855 h 988855"/>
                <a:gd name="connsiteX1" fmla="*/ 265288 w 1932163"/>
                <a:gd name="connsiteY1" fmla="*/ 579280 h 988855"/>
                <a:gd name="connsiteX2" fmla="*/ 27163 w 1932163"/>
                <a:gd name="connsiteY2" fmla="*/ 179230 h 988855"/>
                <a:gd name="connsiteX3" fmla="*/ 512938 w 1932163"/>
                <a:gd name="connsiteY3" fmla="*/ 36355 h 988855"/>
                <a:gd name="connsiteX4" fmla="*/ 522463 w 1932163"/>
                <a:gd name="connsiteY4" fmla="*/ 398305 h 988855"/>
                <a:gd name="connsiteX0" fmla="*/ 2156212 w 2156212"/>
                <a:gd name="connsiteY0" fmla="*/ 952506 h 952506"/>
                <a:gd name="connsiteX1" fmla="*/ 489337 w 2156212"/>
                <a:gd name="connsiteY1" fmla="*/ 542931 h 952506"/>
                <a:gd name="connsiteX2" fmla="*/ 6176 w 2156212"/>
                <a:gd name="connsiteY2" fmla="*/ 369987 h 952506"/>
                <a:gd name="connsiteX3" fmla="*/ 736987 w 2156212"/>
                <a:gd name="connsiteY3" fmla="*/ 6 h 952506"/>
                <a:gd name="connsiteX4" fmla="*/ 746512 w 2156212"/>
                <a:gd name="connsiteY4" fmla="*/ 361956 h 952506"/>
                <a:gd name="connsiteX0" fmla="*/ 2301160 w 2301160"/>
                <a:gd name="connsiteY0" fmla="*/ 606864 h 606864"/>
                <a:gd name="connsiteX1" fmla="*/ 634285 w 2301160"/>
                <a:gd name="connsiteY1" fmla="*/ 197289 h 606864"/>
                <a:gd name="connsiteX2" fmla="*/ 151124 w 2301160"/>
                <a:gd name="connsiteY2" fmla="*/ 24345 h 606864"/>
                <a:gd name="connsiteX3" fmla="*/ 51206 w 2301160"/>
                <a:gd name="connsiteY3" fmla="*/ 485093 h 606864"/>
                <a:gd name="connsiteX4" fmla="*/ 891460 w 2301160"/>
                <a:gd name="connsiteY4" fmla="*/ 16314 h 606864"/>
                <a:gd name="connsiteX0" fmla="*/ 2263924 w 2263924"/>
                <a:gd name="connsiteY0" fmla="*/ 593183 h 593183"/>
                <a:gd name="connsiteX1" fmla="*/ 597049 w 2263924"/>
                <a:gd name="connsiteY1" fmla="*/ 183608 h 593183"/>
                <a:gd name="connsiteX2" fmla="*/ 113888 w 2263924"/>
                <a:gd name="connsiteY2" fmla="*/ 10664 h 593183"/>
                <a:gd name="connsiteX3" fmla="*/ 13970 w 2263924"/>
                <a:gd name="connsiteY3" fmla="*/ 471412 h 593183"/>
                <a:gd name="connsiteX4" fmla="*/ 340247 w 2263924"/>
                <a:gd name="connsiteY4" fmla="*/ 415009 h 593183"/>
                <a:gd name="connsiteX0" fmla="*/ 2263924 w 2263924"/>
                <a:gd name="connsiteY0" fmla="*/ 593183 h 593183"/>
                <a:gd name="connsiteX1" fmla="*/ 597049 w 2263924"/>
                <a:gd name="connsiteY1" fmla="*/ 183608 h 593183"/>
                <a:gd name="connsiteX2" fmla="*/ 113888 w 2263924"/>
                <a:gd name="connsiteY2" fmla="*/ 10664 h 593183"/>
                <a:gd name="connsiteX3" fmla="*/ 13970 w 2263924"/>
                <a:gd name="connsiteY3" fmla="*/ 471412 h 593183"/>
                <a:gd name="connsiteX4" fmla="*/ 340247 w 2263924"/>
                <a:gd name="connsiteY4" fmla="*/ 415009 h 593183"/>
                <a:gd name="connsiteX0" fmla="*/ 2263924 w 2263924"/>
                <a:gd name="connsiteY0" fmla="*/ 593183 h 593183"/>
                <a:gd name="connsiteX1" fmla="*/ 597049 w 2263924"/>
                <a:gd name="connsiteY1" fmla="*/ 183608 h 593183"/>
                <a:gd name="connsiteX2" fmla="*/ 113888 w 2263924"/>
                <a:gd name="connsiteY2" fmla="*/ 10664 h 593183"/>
                <a:gd name="connsiteX3" fmla="*/ 13970 w 2263924"/>
                <a:gd name="connsiteY3" fmla="*/ 471412 h 593183"/>
                <a:gd name="connsiteX4" fmla="*/ 340247 w 2263924"/>
                <a:gd name="connsiteY4" fmla="*/ 415009 h 593183"/>
                <a:gd name="connsiteX0" fmla="*/ 2273196 w 2273196"/>
                <a:gd name="connsiteY0" fmla="*/ 597262 h 597262"/>
                <a:gd name="connsiteX1" fmla="*/ 606321 w 2273196"/>
                <a:gd name="connsiteY1" fmla="*/ 187687 h 597262"/>
                <a:gd name="connsiteX2" fmla="*/ 123160 w 2273196"/>
                <a:gd name="connsiteY2" fmla="*/ 14743 h 597262"/>
                <a:gd name="connsiteX3" fmla="*/ 23242 w 2273196"/>
                <a:gd name="connsiteY3" fmla="*/ 475491 h 597262"/>
                <a:gd name="connsiteX4" fmla="*/ 349519 w 2273196"/>
                <a:gd name="connsiteY4" fmla="*/ 419088 h 597262"/>
                <a:gd name="connsiteX0" fmla="*/ 2295420 w 2295420"/>
                <a:gd name="connsiteY0" fmla="*/ 564163 h 564163"/>
                <a:gd name="connsiteX1" fmla="*/ 628545 w 2295420"/>
                <a:gd name="connsiteY1" fmla="*/ 154588 h 564163"/>
                <a:gd name="connsiteX2" fmla="*/ 97572 w 2295420"/>
                <a:gd name="connsiteY2" fmla="*/ 17503 h 564163"/>
                <a:gd name="connsiteX3" fmla="*/ 45466 w 2295420"/>
                <a:gd name="connsiteY3" fmla="*/ 442392 h 564163"/>
                <a:gd name="connsiteX4" fmla="*/ 371743 w 2295420"/>
                <a:gd name="connsiteY4" fmla="*/ 385989 h 564163"/>
                <a:gd name="connsiteX0" fmla="*/ 2279345 w 2279345"/>
                <a:gd name="connsiteY0" fmla="*/ 591468 h 591468"/>
                <a:gd name="connsiteX1" fmla="*/ 612470 w 2279345"/>
                <a:gd name="connsiteY1" fmla="*/ 74316 h 591468"/>
                <a:gd name="connsiteX2" fmla="*/ 81497 w 2279345"/>
                <a:gd name="connsiteY2" fmla="*/ 44808 h 591468"/>
                <a:gd name="connsiteX3" fmla="*/ 29391 w 2279345"/>
                <a:gd name="connsiteY3" fmla="*/ 469697 h 591468"/>
                <a:gd name="connsiteX4" fmla="*/ 355668 w 2279345"/>
                <a:gd name="connsiteY4" fmla="*/ 413294 h 591468"/>
                <a:gd name="connsiteX0" fmla="*/ 2243505 w 2243505"/>
                <a:gd name="connsiteY0" fmla="*/ 587013 h 587013"/>
                <a:gd name="connsiteX1" fmla="*/ 576630 w 2243505"/>
                <a:gd name="connsiteY1" fmla="*/ 69861 h 587013"/>
                <a:gd name="connsiteX2" fmla="*/ 45657 w 2243505"/>
                <a:gd name="connsiteY2" fmla="*/ 40353 h 587013"/>
                <a:gd name="connsiteX3" fmla="*/ 59292 w 2243505"/>
                <a:gd name="connsiteY3" fmla="*/ 399500 h 587013"/>
                <a:gd name="connsiteX4" fmla="*/ 319828 w 2243505"/>
                <a:gd name="connsiteY4" fmla="*/ 408839 h 587013"/>
                <a:gd name="connsiteX0" fmla="*/ 2247218 w 2247218"/>
                <a:gd name="connsiteY0" fmla="*/ 587013 h 587013"/>
                <a:gd name="connsiteX1" fmla="*/ 580343 w 2247218"/>
                <a:gd name="connsiteY1" fmla="*/ 69861 h 587013"/>
                <a:gd name="connsiteX2" fmla="*/ 49370 w 2247218"/>
                <a:gd name="connsiteY2" fmla="*/ 40353 h 587013"/>
                <a:gd name="connsiteX3" fmla="*/ 63005 w 2247218"/>
                <a:gd name="connsiteY3" fmla="*/ 399500 h 587013"/>
                <a:gd name="connsiteX4" fmla="*/ 401235 w 2247218"/>
                <a:gd name="connsiteY4" fmla="*/ 337122 h 587013"/>
                <a:gd name="connsiteX0" fmla="*/ 2450418 w 2450418"/>
                <a:gd name="connsiteY0" fmla="*/ 392110 h 437407"/>
                <a:gd name="connsiteX1" fmla="*/ 580343 w 2450418"/>
                <a:gd name="connsiteY1" fmla="*/ 60229 h 437407"/>
                <a:gd name="connsiteX2" fmla="*/ 49370 w 2450418"/>
                <a:gd name="connsiteY2" fmla="*/ 30721 h 437407"/>
                <a:gd name="connsiteX3" fmla="*/ 63005 w 2450418"/>
                <a:gd name="connsiteY3" fmla="*/ 389868 h 437407"/>
                <a:gd name="connsiteX4" fmla="*/ 401235 w 2450418"/>
                <a:gd name="connsiteY4" fmla="*/ 327490 h 437407"/>
                <a:gd name="connsiteX0" fmla="*/ 2447023 w 2447023"/>
                <a:gd name="connsiteY0" fmla="*/ 494315 h 539612"/>
                <a:gd name="connsiteX1" fmla="*/ 529136 w 2447023"/>
                <a:gd name="connsiteY1" fmla="*/ 18999 h 539612"/>
                <a:gd name="connsiteX2" fmla="*/ 45975 w 2447023"/>
                <a:gd name="connsiteY2" fmla="*/ 132926 h 539612"/>
                <a:gd name="connsiteX3" fmla="*/ 59610 w 2447023"/>
                <a:gd name="connsiteY3" fmla="*/ 492073 h 539612"/>
                <a:gd name="connsiteX4" fmla="*/ 397840 w 2447023"/>
                <a:gd name="connsiteY4" fmla="*/ 429695 h 539612"/>
                <a:gd name="connsiteX0" fmla="*/ 2464952 w 2464952"/>
                <a:gd name="connsiteY0" fmla="*/ 436964 h 536049"/>
                <a:gd name="connsiteX1" fmla="*/ 529136 w 2464952"/>
                <a:gd name="connsiteY1" fmla="*/ 15436 h 536049"/>
                <a:gd name="connsiteX2" fmla="*/ 45975 w 2464952"/>
                <a:gd name="connsiteY2" fmla="*/ 129363 h 536049"/>
                <a:gd name="connsiteX3" fmla="*/ 59610 w 2464952"/>
                <a:gd name="connsiteY3" fmla="*/ 488510 h 536049"/>
                <a:gd name="connsiteX4" fmla="*/ 397840 w 2464952"/>
                <a:gd name="connsiteY4" fmla="*/ 426132 h 536049"/>
                <a:gd name="connsiteX0" fmla="*/ 2464952 w 2464952"/>
                <a:gd name="connsiteY0" fmla="*/ 410542 h 509627"/>
                <a:gd name="connsiteX1" fmla="*/ 529136 w 2464952"/>
                <a:gd name="connsiteY1" fmla="*/ 18896 h 509627"/>
                <a:gd name="connsiteX2" fmla="*/ 45975 w 2464952"/>
                <a:gd name="connsiteY2" fmla="*/ 102941 h 509627"/>
                <a:gd name="connsiteX3" fmla="*/ 59610 w 2464952"/>
                <a:gd name="connsiteY3" fmla="*/ 462088 h 509627"/>
                <a:gd name="connsiteX4" fmla="*/ 397840 w 2464952"/>
                <a:gd name="connsiteY4" fmla="*/ 399710 h 509627"/>
                <a:gd name="connsiteX0" fmla="*/ 2464952 w 2464952"/>
                <a:gd name="connsiteY0" fmla="*/ 365753 h 506673"/>
                <a:gd name="connsiteX1" fmla="*/ 529136 w 2464952"/>
                <a:gd name="connsiteY1" fmla="*/ 15942 h 506673"/>
                <a:gd name="connsiteX2" fmla="*/ 45975 w 2464952"/>
                <a:gd name="connsiteY2" fmla="*/ 99987 h 506673"/>
                <a:gd name="connsiteX3" fmla="*/ 59610 w 2464952"/>
                <a:gd name="connsiteY3" fmla="*/ 459134 h 506673"/>
                <a:gd name="connsiteX4" fmla="*/ 397840 w 2464952"/>
                <a:gd name="connsiteY4" fmla="*/ 396756 h 506673"/>
                <a:gd name="connsiteX0" fmla="*/ 2464952 w 2464952"/>
                <a:gd name="connsiteY0" fmla="*/ 354953 h 490929"/>
                <a:gd name="connsiteX1" fmla="*/ 529136 w 2464952"/>
                <a:gd name="connsiteY1" fmla="*/ 5142 h 490929"/>
                <a:gd name="connsiteX2" fmla="*/ 45975 w 2464952"/>
                <a:gd name="connsiteY2" fmla="*/ 166881 h 490929"/>
                <a:gd name="connsiteX3" fmla="*/ 59610 w 2464952"/>
                <a:gd name="connsiteY3" fmla="*/ 448334 h 490929"/>
                <a:gd name="connsiteX4" fmla="*/ 397840 w 2464952"/>
                <a:gd name="connsiteY4" fmla="*/ 385956 h 490929"/>
                <a:gd name="connsiteX0" fmla="*/ 2440594 w 2440594"/>
                <a:gd name="connsiteY0" fmla="*/ 355463 h 547676"/>
                <a:gd name="connsiteX1" fmla="*/ 504778 w 2440594"/>
                <a:gd name="connsiteY1" fmla="*/ 5652 h 547676"/>
                <a:gd name="connsiteX2" fmla="*/ 21617 w 2440594"/>
                <a:gd name="connsiteY2" fmla="*/ 167391 h 547676"/>
                <a:gd name="connsiteX3" fmla="*/ 112946 w 2440594"/>
                <a:gd name="connsiteY3" fmla="*/ 532515 h 547676"/>
                <a:gd name="connsiteX4" fmla="*/ 373482 w 2440594"/>
                <a:gd name="connsiteY4" fmla="*/ 386466 h 547676"/>
                <a:gd name="connsiteX0" fmla="*/ 2442045 w 2442045"/>
                <a:gd name="connsiteY0" fmla="*/ 355463 h 537324"/>
                <a:gd name="connsiteX1" fmla="*/ 506229 w 2442045"/>
                <a:gd name="connsiteY1" fmla="*/ 5652 h 537324"/>
                <a:gd name="connsiteX2" fmla="*/ 23068 w 2442045"/>
                <a:gd name="connsiteY2" fmla="*/ 167391 h 537324"/>
                <a:gd name="connsiteX3" fmla="*/ 114397 w 2442045"/>
                <a:gd name="connsiteY3" fmla="*/ 532515 h 537324"/>
                <a:gd name="connsiteX4" fmla="*/ 440674 w 2442045"/>
                <a:gd name="connsiteY4" fmla="*/ 320724 h 537324"/>
                <a:gd name="connsiteX0" fmla="*/ 2440740 w 2440740"/>
                <a:gd name="connsiteY0" fmla="*/ 355385 h 525872"/>
                <a:gd name="connsiteX1" fmla="*/ 504924 w 2440740"/>
                <a:gd name="connsiteY1" fmla="*/ 5574 h 525872"/>
                <a:gd name="connsiteX2" fmla="*/ 21763 w 2440740"/>
                <a:gd name="connsiteY2" fmla="*/ 167313 h 525872"/>
                <a:gd name="connsiteX3" fmla="*/ 119068 w 2440740"/>
                <a:gd name="connsiteY3" fmla="*/ 520485 h 525872"/>
                <a:gd name="connsiteX4" fmla="*/ 439369 w 2440740"/>
                <a:gd name="connsiteY4" fmla="*/ 320646 h 525872"/>
                <a:gd name="connsiteX0" fmla="*/ 2460109 w 2460109"/>
                <a:gd name="connsiteY0" fmla="*/ 355385 h 538669"/>
                <a:gd name="connsiteX1" fmla="*/ 524293 w 2460109"/>
                <a:gd name="connsiteY1" fmla="*/ 5574 h 538669"/>
                <a:gd name="connsiteX2" fmla="*/ 41132 w 2460109"/>
                <a:gd name="connsiteY2" fmla="*/ 167313 h 538669"/>
                <a:gd name="connsiteX3" fmla="*/ 138437 w 2460109"/>
                <a:gd name="connsiteY3" fmla="*/ 520485 h 538669"/>
                <a:gd name="connsiteX4" fmla="*/ 458738 w 2460109"/>
                <a:gd name="connsiteY4" fmla="*/ 320646 h 538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60109" h="538669">
                  <a:moveTo>
                    <a:pt x="2460109" y="355385"/>
                  </a:moveTo>
                  <a:cubicBezTo>
                    <a:pt x="1814837" y="214876"/>
                    <a:pt x="927456" y="36919"/>
                    <a:pt x="524293" y="5574"/>
                  </a:cubicBezTo>
                  <a:cubicBezTo>
                    <a:pt x="121130" y="-25771"/>
                    <a:pt x="105441" y="81495"/>
                    <a:pt x="41132" y="167313"/>
                  </a:cubicBezTo>
                  <a:cubicBezTo>
                    <a:pt x="-23177" y="253132"/>
                    <a:pt x="-26788" y="459071"/>
                    <a:pt x="138437" y="520485"/>
                  </a:cubicBezTo>
                  <a:cubicBezTo>
                    <a:pt x="303662" y="581899"/>
                    <a:pt x="479468" y="480890"/>
                    <a:pt x="458738" y="320646"/>
                  </a:cubicBezTo>
                </a:path>
              </a:pathLst>
            </a:custGeom>
            <a:noFill/>
            <a:ln w="76200" cap="rnd" cmpd="sng">
              <a:solidFill>
                <a:schemeClr val="tx1">
                  <a:alpha val="5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FADCFBC0-163B-98B0-2C00-F6D5D139B51A}"/>
                </a:ext>
              </a:extLst>
            </p:cNvPr>
            <p:cNvSpPr/>
            <p:nvPr/>
          </p:nvSpPr>
          <p:spPr>
            <a:xfrm>
              <a:off x="5671945" y="5133746"/>
              <a:ext cx="4163095" cy="544979"/>
            </a:xfrm>
            <a:custGeom>
              <a:avLst/>
              <a:gdLst>
                <a:gd name="connsiteX0" fmla="*/ 1905000 w 1905000"/>
                <a:gd name="connsiteY0" fmla="*/ 952500 h 952500"/>
                <a:gd name="connsiteX1" fmla="*/ 238125 w 1905000"/>
                <a:gd name="connsiteY1" fmla="*/ 542925 h 952500"/>
                <a:gd name="connsiteX2" fmla="*/ 0 w 1905000"/>
                <a:gd name="connsiteY2" fmla="*/ 142875 h 952500"/>
                <a:gd name="connsiteX3" fmla="*/ 485775 w 1905000"/>
                <a:gd name="connsiteY3" fmla="*/ 0 h 952500"/>
                <a:gd name="connsiteX4" fmla="*/ 495300 w 1905000"/>
                <a:gd name="connsiteY4" fmla="*/ 361950 h 952500"/>
                <a:gd name="connsiteX0" fmla="*/ 1932163 w 1932163"/>
                <a:gd name="connsiteY0" fmla="*/ 960902 h 960902"/>
                <a:gd name="connsiteX1" fmla="*/ 265288 w 1932163"/>
                <a:gd name="connsiteY1" fmla="*/ 551327 h 960902"/>
                <a:gd name="connsiteX2" fmla="*/ 27163 w 1932163"/>
                <a:gd name="connsiteY2" fmla="*/ 151277 h 960902"/>
                <a:gd name="connsiteX3" fmla="*/ 512938 w 1932163"/>
                <a:gd name="connsiteY3" fmla="*/ 8402 h 960902"/>
                <a:gd name="connsiteX4" fmla="*/ 522463 w 1932163"/>
                <a:gd name="connsiteY4" fmla="*/ 370352 h 960902"/>
                <a:gd name="connsiteX0" fmla="*/ 1932163 w 1932163"/>
                <a:gd name="connsiteY0" fmla="*/ 960902 h 960902"/>
                <a:gd name="connsiteX1" fmla="*/ 265288 w 1932163"/>
                <a:gd name="connsiteY1" fmla="*/ 551327 h 960902"/>
                <a:gd name="connsiteX2" fmla="*/ 27163 w 1932163"/>
                <a:gd name="connsiteY2" fmla="*/ 151277 h 960902"/>
                <a:gd name="connsiteX3" fmla="*/ 512938 w 1932163"/>
                <a:gd name="connsiteY3" fmla="*/ 8402 h 960902"/>
                <a:gd name="connsiteX4" fmla="*/ 522463 w 1932163"/>
                <a:gd name="connsiteY4" fmla="*/ 370352 h 960902"/>
                <a:gd name="connsiteX0" fmla="*/ 1932163 w 1932163"/>
                <a:gd name="connsiteY0" fmla="*/ 993826 h 993826"/>
                <a:gd name="connsiteX1" fmla="*/ 265288 w 1932163"/>
                <a:gd name="connsiteY1" fmla="*/ 584251 h 993826"/>
                <a:gd name="connsiteX2" fmla="*/ 27163 w 1932163"/>
                <a:gd name="connsiteY2" fmla="*/ 184201 h 993826"/>
                <a:gd name="connsiteX3" fmla="*/ 512938 w 1932163"/>
                <a:gd name="connsiteY3" fmla="*/ 41326 h 993826"/>
                <a:gd name="connsiteX4" fmla="*/ 522463 w 1932163"/>
                <a:gd name="connsiteY4" fmla="*/ 403276 h 993826"/>
                <a:gd name="connsiteX0" fmla="*/ 1932163 w 1932163"/>
                <a:gd name="connsiteY0" fmla="*/ 988855 h 988855"/>
                <a:gd name="connsiteX1" fmla="*/ 265288 w 1932163"/>
                <a:gd name="connsiteY1" fmla="*/ 579280 h 988855"/>
                <a:gd name="connsiteX2" fmla="*/ 27163 w 1932163"/>
                <a:gd name="connsiteY2" fmla="*/ 179230 h 988855"/>
                <a:gd name="connsiteX3" fmla="*/ 512938 w 1932163"/>
                <a:gd name="connsiteY3" fmla="*/ 36355 h 988855"/>
                <a:gd name="connsiteX4" fmla="*/ 522463 w 1932163"/>
                <a:gd name="connsiteY4" fmla="*/ 398305 h 988855"/>
                <a:gd name="connsiteX0" fmla="*/ 2156212 w 2156212"/>
                <a:gd name="connsiteY0" fmla="*/ 952506 h 952506"/>
                <a:gd name="connsiteX1" fmla="*/ 489337 w 2156212"/>
                <a:gd name="connsiteY1" fmla="*/ 542931 h 952506"/>
                <a:gd name="connsiteX2" fmla="*/ 6176 w 2156212"/>
                <a:gd name="connsiteY2" fmla="*/ 369987 h 952506"/>
                <a:gd name="connsiteX3" fmla="*/ 736987 w 2156212"/>
                <a:gd name="connsiteY3" fmla="*/ 6 h 952506"/>
                <a:gd name="connsiteX4" fmla="*/ 746512 w 2156212"/>
                <a:gd name="connsiteY4" fmla="*/ 361956 h 952506"/>
                <a:gd name="connsiteX0" fmla="*/ 2301160 w 2301160"/>
                <a:gd name="connsiteY0" fmla="*/ 606864 h 606864"/>
                <a:gd name="connsiteX1" fmla="*/ 634285 w 2301160"/>
                <a:gd name="connsiteY1" fmla="*/ 197289 h 606864"/>
                <a:gd name="connsiteX2" fmla="*/ 151124 w 2301160"/>
                <a:gd name="connsiteY2" fmla="*/ 24345 h 606864"/>
                <a:gd name="connsiteX3" fmla="*/ 51206 w 2301160"/>
                <a:gd name="connsiteY3" fmla="*/ 485093 h 606864"/>
                <a:gd name="connsiteX4" fmla="*/ 891460 w 2301160"/>
                <a:gd name="connsiteY4" fmla="*/ 16314 h 606864"/>
                <a:gd name="connsiteX0" fmla="*/ 2263924 w 2263924"/>
                <a:gd name="connsiteY0" fmla="*/ 593183 h 593183"/>
                <a:gd name="connsiteX1" fmla="*/ 597049 w 2263924"/>
                <a:gd name="connsiteY1" fmla="*/ 183608 h 593183"/>
                <a:gd name="connsiteX2" fmla="*/ 113888 w 2263924"/>
                <a:gd name="connsiteY2" fmla="*/ 10664 h 593183"/>
                <a:gd name="connsiteX3" fmla="*/ 13970 w 2263924"/>
                <a:gd name="connsiteY3" fmla="*/ 471412 h 593183"/>
                <a:gd name="connsiteX4" fmla="*/ 340247 w 2263924"/>
                <a:gd name="connsiteY4" fmla="*/ 415009 h 593183"/>
                <a:gd name="connsiteX0" fmla="*/ 2263924 w 2263924"/>
                <a:gd name="connsiteY0" fmla="*/ 593183 h 593183"/>
                <a:gd name="connsiteX1" fmla="*/ 597049 w 2263924"/>
                <a:gd name="connsiteY1" fmla="*/ 183608 h 593183"/>
                <a:gd name="connsiteX2" fmla="*/ 113888 w 2263924"/>
                <a:gd name="connsiteY2" fmla="*/ 10664 h 593183"/>
                <a:gd name="connsiteX3" fmla="*/ 13970 w 2263924"/>
                <a:gd name="connsiteY3" fmla="*/ 471412 h 593183"/>
                <a:gd name="connsiteX4" fmla="*/ 340247 w 2263924"/>
                <a:gd name="connsiteY4" fmla="*/ 415009 h 593183"/>
                <a:gd name="connsiteX0" fmla="*/ 2263924 w 2263924"/>
                <a:gd name="connsiteY0" fmla="*/ 593183 h 593183"/>
                <a:gd name="connsiteX1" fmla="*/ 597049 w 2263924"/>
                <a:gd name="connsiteY1" fmla="*/ 183608 h 593183"/>
                <a:gd name="connsiteX2" fmla="*/ 113888 w 2263924"/>
                <a:gd name="connsiteY2" fmla="*/ 10664 h 593183"/>
                <a:gd name="connsiteX3" fmla="*/ 13970 w 2263924"/>
                <a:gd name="connsiteY3" fmla="*/ 471412 h 593183"/>
                <a:gd name="connsiteX4" fmla="*/ 340247 w 2263924"/>
                <a:gd name="connsiteY4" fmla="*/ 415009 h 593183"/>
                <a:gd name="connsiteX0" fmla="*/ 2273196 w 2273196"/>
                <a:gd name="connsiteY0" fmla="*/ 597262 h 597262"/>
                <a:gd name="connsiteX1" fmla="*/ 606321 w 2273196"/>
                <a:gd name="connsiteY1" fmla="*/ 187687 h 597262"/>
                <a:gd name="connsiteX2" fmla="*/ 123160 w 2273196"/>
                <a:gd name="connsiteY2" fmla="*/ 14743 h 597262"/>
                <a:gd name="connsiteX3" fmla="*/ 23242 w 2273196"/>
                <a:gd name="connsiteY3" fmla="*/ 475491 h 597262"/>
                <a:gd name="connsiteX4" fmla="*/ 349519 w 2273196"/>
                <a:gd name="connsiteY4" fmla="*/ 419088 h 597262"/>
                <a:gd name="connsiteX0" fmla="*/ 2295420 w 2295420"/>
                <a:gd name="connsiteY0" fmla="*/ 564163 h 564163"/>
                <a:gd name="connsiteX1" fmla="*/ 628545 w 2295420"/>
                <a:gd name="connsiteY1" fmla="*/ 154588 h 564163"/>
                <a:gd name="connsiteX2" fmla="*/ 97572 w 2295420"/>
                <a:gd name="connsiteY2" fmla="*/ 17503 h 564163"/>
                <a:gd name="connsiteX3" fmla="*/ 45466 w 2295420"/>
                <a:gd name="connsiteY3" fmla="*/ 442392 h 564163"/>
                <a:gd name="connsiteX4" fmla="*/ 371743 w 2295420"/>
                <a:gd name="connsiteY4" fmla="*/ 385989 h 564163"/>
                <a:gd name="connsiteX0" fmla="*/ 2279345 w 2279345"/>
                <a:gd name="connsiteY0" fmla="*/ 591468 h 591468"/>
                <a:gd name="connsiteX1" fmla="*/ 612470 w 2279345"/>
                <a:gd name="connsiteY1" fmla="*/ 74316 h 591468"/>
                <a:gd name="connsiteX2" fmla="*/ 81497 w 2279345"/>
                <a:gd name="connsiteY2" fmla="*/ 44808 h 591468"/>
                <a:gd name="connsiteX3" fmla="*/ 29391 w 2279345"/>
                <a:gd name="connsiteY3" fmla="*/ 469697 h 591468"/>
                <a:gd name="connsiteX4" fmla="*/ 355668 w 2279345"/>
                <a:gd name="connsiteY4" fmla="*/ 413294 h 591468"/>
                <a:gd name="connsiteX0" fmla="*/ 2243505 w 2243505"/>
                <a:gd name="connsiteY0" fmla="*/ 587013 h 587013"/>
                <a:gd name="connsiteX1" fmla="*/ 576630 w 2243505"/>
                <a:gd name="connsiteY1" fmla="*/ 69861 h 587013"/>
                <a:gd name="connsiteX2" fmla="*/ 45657 w 2243505"/>
                <a:gd name="connsiteY2" fmla="*/ 40353 h 587013"/>
                <a:gd name="connsiteX3" fmla="*/ 59292 w 2243505"/>
                <a:gd name="connsiteY3" fmla="*/ 399500 h 587013"/>
                <a:gd name="connsiteX4" fmla="*/ 319828 w 2243505"/>
                <a:gd name="connsiteY4" fmla="*/ 408839 h 587013"/>
                <a:gd name="connsiteX0" fmla="*/ 2247218 w 2247218"/>
                <a:gd name="connsiteY0" fmla="*/ 587013 h 587013"/>
                <a:gd name="connsiteX1" fmla="*/ 580343 w 2247218"/>
                <a:gd name="connsiteY1" fmla="*/ 69861 h 587013"/>
                <a:gd name="connsiteX2" fmla="*/ 49370 w 2247218"/>
                <a:gd name="connsiteY2" fmla="*/ 40353 h 587013"/>
                <a:gd name="connsiteX3" fmla="*/ 63005 w 2247218"/>
                <a:gd name="connsiteY3" fmla="*/ 399500 h 587013"/>
                <a:gd name="connsiteX4" fmla="*/ 401235 w 2247218"/>
                <a:gd name="connsiteY4" fmla="*/ 337122 h 587013"/>
                <a:gd name="connsiteX0" fmla="*/ 2450418 w 2450418"/>
                <a:gd name="connsiteY0" fmla="*/ 392110 h 437407"/>
                <a:gd name="connsiteX1" fmla="*/ 580343 w 2450418"/>
                <a:gd name="connsiteY1" fmla="*/ 60229 h 437407"/>
                <a:gd name="connsiteX2" fmla="*/ 49370 w 2450418"/>
                <a:gd name="connsiteY2" fmla="*/ 30721 h 437407"/>
                <a:gd name="connsiteX3" fmla="*/ 63005 w 2450418"/>
                <a:gd name="connsiteY3" fmla="*/ 389868 h 437407"/>
                <a:gd name="connsiteX4" fmla="*/ 401235 w 2450418"/>
                <a:gd name="connsiteY4" fmla="*/ 327490 h 437407"/>
                <a:gd name="connsiteX0" fmla="*/ 2447023 w 2447023"/>
                <a:gd name="connsiteY0" fmla="*/ 494315 h 539612"/>
                <a:gd name="connsiteX1" fmla="*/ 529136 w 2447023"/>
                <a:gd name="connsiteY1" fmla="*/ 18999 h 539612"/>
                <a:gd name="connsiteX2" fmla="*/ 45975 w 2447023"/>
                <a:gd name="connsiteY2" fmla="*/ 132926 h 539612"/>
                <a:gd name="connsiteX3" fmla="*/ 59610 w 2447023"/>
                <a:gd name="connsiteY3" fmla="*/ 492073 h 539612"/>
                <a:gd name="connsiteX4" fmla="*/ 397840 w 2447023"/>
                <a:gd name="connsiteY4" fmla="*/ 429695 h 539612"/>
                <a:gd name="connsiteX0" fmla="*/ 2464952 w 2464952"/>
                <a:gd name="connsiteY0" fmla="*/ 436964 h 536049"/>
                <a:gd name="connsiteX1" fmla="*/ 529136 w 2464952"/>
                <a:gd name="connsiteY1" fmla="*/ 15436 h 536049"/>
                <a:gd name="connsiteX2" fmla="*/ 45975 w 2464952"/>
                <a:gd name="connsiteY2" fmla="*/ 129363 h 536049"/>
                <a:gd name="connsiteX3" fmla="*/ 59610 w 2464952"/>
                <a:gd name="connsiteY3" fmla="*/ 488510 h 536049"/>
                <a:gd name="connsiteX4" fmla="*/ 397840 w 2464952"/>
                <a:gd name="connsiteY4" fmla="*/ 426132 h 536049"/>
                <a:gd name="connsiteX0" fmla="*/ 2464952 w 2464952"/>
                <a:gd name="connsiteY0" fmla="*/ 410542 h 509627"/>
                <a:gd name="connsiteX1" fmla="*/ 529136 w 2464952"/>
                <a:gd name="connsiteY1" fmla="*/ 18896 h 509627"/>
                <a:gd name="connsiteX2" fmla="*/ 45975 w 2464952"/>
                <a:gd name="connsiteY2" fmla="*/ 102941 h 509627"/>
                <a:gd name="connsiteX3" fmla="*/ 59610 w 2464952"/>
                <a:gd name="connsiteY3" fmla="*/ 462088 h 509627"/>
                <a:gd name="connsiteX4" fmla="*/ 397840 w 2464952"/>
                <a:gd name="connsiteY4" fmla="*/ 399710 h 509627"/>
                <a:gd name="connsiteX0" fmla="*/ 2464952 w 2464952"/>
                <a:gd name="connsiteY0" fmla="*/ 365753 h 506673"/>
                <a:gd name="connsiteX1" fmla="*/ 529136 w 2464952"/>
                <a:gd name="connsiteY1" fmla="*/ 15942 h 506673"/>
                <a:gd name="connsiteX2" fmla="*/ 45975 w 2464952"/>
                <a:gd name="connsiteY2" fmla="*/ 99987 h 506673"/>
                <a:gd name="connsiteX3" fmla="*/ 59610 w 2464952"/>
                <a:gd name="connsiteY3" fmla="*/ 459134 h 506673"/>
                <a:gd name="connsiteX4" fmla="*/ 397840 w 2464952"/>
                <a:gd name="connsiteY4" fmla="*/ 396756 h 506673"/>
                <a:gd name="connsiteX0" fmla="*/ 2464952 w 2464952"/>
                <a:gd name="connsiteY0" fmla="*/ 354953 h 490929"/>
                <a:gd name="connsiteX1" fmla="*/ 529136 w 2464952"/>
                <a:gd name="connsiteY1" fmla="*/ 5142 h 490929"/>
                <a:gd name="connsiteX2" fmla="*/ 45975 w 2464952"/>
                <a:gd name="connsiteY2" fmla="*/ 166881 h 490929"/>
                <a:gd name="connsiteX3" fmla="*/ 59610 w 2464952"/>
                <a:gd name="connsiteY3" fmla="*/ 448334 h 490929"/>
                <a:gd name="connsiteX4" fmla="*/ 397840 w 2464952"/>
                <a:gd name="connsiteY4" fmla="*/ 385956 h 490929"/>
                <a:gd name="connsiteX0" fmla="*/ 2440594 w 2440594"/>
                <a:gd name="connsiteY0" fmla="*/ 355463 h 547676"/>
                <a:gd name="connsiteX1" fmla="*/ 504778 w 2440594"/>
                <a:gd name="connsiteY1" fmla="*/ 5652 h 547676"/>
                <a:gd name="connsiteX2" fmla="*/ 21617 w 2440594"/>
                <a:gd name="connsiteY2" fmla="*/ 167391 h 547676"/>
                <a:gd name="connsiteX3" fmla="*/ 112946 w 2440594"/>
                <a:gd name="connsiteY3" fmla="*/ 532515 h 547676"/>
                <a:gd name="connsiteX4" fmla="*/ 373482 w 2440594"/>
                <a:gd name="connsiteY4" fmla="*/ 386466 h 547676"/>
                <a:gd name="connsiteX0" fmla="*/ 2442045 w 2442045"/>
                <a:gd name="connsiteY0" fmla="*/ 355463 h 537324"/>
                <a:gd name="connsiteX1" fmla="*/ 506229 w 2442045"/>
                <a:gd name="connsiteY1" fmla="*/ 5652 h 537324"/>
                <a:gd name="connsiteX2" fmla="*/ 23068 w 2442045"/>
                <a:gd name="connsiteY2" fmla="*/ 167391 h 537324"/>
                <a:gd name="connsiteX3" fmla="*/ 114397 w 2442045"/>
                <a:gd name="connsiteY3" fmla="*/ 532515 h 537324"/>
                <a:gd name="connsiteX4" fmla="*/ 440674 w 2442045"/>
                <a:gd name="connsiteY4" fmla="*/ 320724 h 537324"/>
                <a:gd name="connsiteX0" fmla="*/ 2440740 w 2440740"/>
                <a:gd name="connsiteY0" fmla="*/ 355385 h 525872"/>
                <a:gd name="connsiteX1" fmla="*/ 504924 w 2440740"/>
                <a:gd name="connsiteY1" fmla="*/ 5574 h 525872"/>
                <a:gd name="connsiteX2" fmla="*/ 21763 w 2440740"/>
                <a:gd name="connsiteY2" fmla="*/ 167313 h 525872"/>
                <a:gd name="connsiteX3" fmla="*/ 119068 w 2440740"/>
                <a:gd name="connsiteY3" fmla="*/ 520485 h 525872"/>
                <a:gd name="connsiteX4" fmla="*/ 439369 w 2440740"/>
                <a:gd name="connsiteY4" fmla="*/ 320646 h 525872"/>
                <a:gd name="connsiteX0" fmla="*/ 2460109 w 2460109"/>
                <a:gd name="connsiteY0" fmla="*/ 355385 h 538669"/>
                <a:gd name="connsiteX1" fmla="*/ 524293 w 2460109"/>
                <a:gd name="connsiteY1" fmla="*/ 5574 h 538669"/>
                <a:gd name="connsiteX2" fmla="*/ 41132 w 2460109"/>
                <a:gd name="connsiteY2" fmla="*/ 167313 h 538669"/>
                <a:gd name="connsiteX3" fmla="*/ 138437 w 2460109"/>
                <a:gd name="connsiteY3" fmla="*/ 520485 h 538669"/>
                <a:gd name="connsiteX4" fmla="*/ 458738 w 2460109"/>
                <a:gd name="connsiteY4" fmla="*/ 320646 h 538669"/>
                <a:gd name="connsiteX0" fmla="*/ 4139498 w 4139498"/>
                <a:gd name="connsiteY0" fmla="*/ 468522 h 544229"/>
                <a:gd name="connsiteX1" fmla="*/ 524293 w 4139498"/>
                <a:gd name="connsiteY1" fmla="*/ 11134 h 544229"/>
                <a:gd name="connsiteX2" fmla="*/ 41132 w 4139498"/>
                <a:gd name="connsiteY2" fmla="*/ 172873 h 544229"/>
                <a:gd name="connsiteX3" fmla="*/ 138437 w 4139498"/>
                <a:gd name="connsiteY3" fmla="*/ 526045 h 544229"/>
                <a:gd name="connsiteX4" fmla="*/ 458738 w 4139498"/>
                <a:gd name="connsiteY4" fmla="*/ 326206 h 544229"/>
                <a:gd name="connsiteX0" fmla="*/ 4139066 w 4139066"/>
                <a:gd name="connsiteY0" fmla="*/ 485540 h 561247"/>
                <a:gd name="connsiteX1" fmla="*/ 517884 w 4139066"/>
                <a:gd name="connsiteY1" fmla="*/ 10223 h 561247"/>
                <a:gd name="connsiteX2" fmla="*/ 40700 w 4139066"/>
                <a:gd name="connsiteY2" fmla="*/ 189891 h 561247"/>
                <a:gd name="connsiteX3" fmla="*/ 138005 w 4139066"/>
                <a:gd name="connsiteY3" fmla="*/ 543063 h 561247"/>
                <a:gd name="connsiteX4" fmla="*/ 458306 w 4139066"/>
                <a:gd name="connsiteY4" fmla="*/ 343224 h 561247"/>
                <a:gd name="connsiteX0" fmla="*/ 4139066 w 4139066"/>
                <a:gd name="connsiteY0" fmla="*/ 475551 h 551258"/>
                <a:gd name="connsiteX1" fmla="*/ 517884 w 4139066"/>
                <a:gd name="connsiteY1" fmla="*/ 234 h 551258"/>
                <a:gd name="connsiteX2" fmla="*/ 40700 w 4139066"/>
                <a:gd name="connsiteY2" fmla="*/ 179902 h 551258"/>
                <a:gd name="connsiteX3" fmla="*/ 138005 w 4139066"/>
                <a:gd name="connsiteY3" fmla="*/ 533074 h 551258"/>
                <a:gd name="connsiteX4" fmla="*/ 458306 w 4139066"/>
                <a:gd name="connsiteY4" fmla="*/ 333235 h 551258"/>
                <a:gd name="connsiteX0" fmla="*/ 4119213 w 4119213"/>
                <a:gd name="connsiteY0" fmla="*/ 475551 h 536379"/>
                <a:gd name="connsiteX1" fmla="*/ 498031 w 4119213"/>
                <a:gd name="connsiteY1" fmla="*/ 234 h 536379"/>
                <a:gd name="connsiteX2" fmla="*/ 20847 w 4119213"/>
                <a:gd name="connsiteY2" fmla="*/ 179902 h 536379"/>
                <a:gd name="connsiteX3" fmla="*/ 118152 w 4119213"/>
                <a:gd name="connsiteY3" fmla="*/ 533074 h 536379"/>
                <a:gd name="connsiteX4" fmla="*/ 414547 w 4119213"/>
                <a:gd name="connsiteY4" fmla="*/ 309329 h 536379"/>
                <a:gd name="connsiteX0" fmla="*/ 4146101 w 4146101"/>
                <a:gd name="connsiteY0" fmla="*/ 475551 h 513350"/>
                <a:gd name="connsiteX1" fmla="*/ 524919 w 4146101"/>
                <a:gd name="connsiteY1" fmla="*/ 234 h 513350"/>
                <a:gd name="connsiteX2" fmla="*/ 47735 w 4146101"/>
                <a:gd name="connsiteY2" fmla="*/ 179902 h 513350"/>
                <a:gd name="connsiteX3" fmla="*/ 61369 w 4146101"/>
                <a:gd name="connsiteY3" fmla="*/ 509168 h 513350"/>
                <a:gd name="connsiteX4" fmla="*/ 441435 w 4146101"/>
                <a:gd name="connsiteY4" fmla="*/ 309329 h 513350"/>
                <a:gd name="connsiteX0" fmla="*/ 4163095 w 4163095"/>
                <a:gd name="connsiteY0" fmla="*/ 475551 h 544979"/>
                <a:gd name="connsiteX1" fmla="*/ 541913 w 4163095"/>
                <a:gd name="connsiteY1" fmla="*/ 234 h 544979"/>
                <a:gd name="connsiteX2" fmla="*/ 64729 w 4163095"/>
                <a:gd name="connsiteY2" fmla="*/ 179902 h 544979"/>
                <a:gd name="connsiteX3" fmla="*/ 78363 w 4163095"/>
                <a:gd name="connsiteY3" fmla="*/ 509168 h 544979"/>
                <a:gd name="connsiteX4" fmla="*/ 458429 w 4163095"/>
                <a:gd name="connsiteY4" fmla="*/ 309329 h 544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63095" h="544979">
                  <a:moveTo>
                    <a:pt x="4163095" y="475551"/>
                  </a:moveTo>
                  <a:cubicBezTo>
                    <a:pt x="3517823" y="335042"/>
                    <a:pt x="758809" y="-10255"/>
                    <a:pt x="541913" y="234"/>
                  </a:cubicBezTo>
                  <a:cubicBezTo>
                    <a:pt x="325017" y="10723"/>
                    <a:pt x="141987" y="95080"/>
                    <a:pt x="64729" y="179902"/>
                  </a:cubicBezTo>
                  <a:cubicBezTo>
                    <a:pt x="-12529" y="264724"/>
                    <a:pt x="-35066" y="403926"/>
                    <a:pt x="78363" y="509168"/>
                  </a:cubicBezTo>
                  <a:cubicBezTo>
                    <a:pt x="191792" y="614410"/>
                    <a:pt x="479159" y="469573"/>
                    <a:pt x="458429" y="309329"/>
                  </a:cubicBezTo>
                </a:path>
              </a:pathLst>
            </a:custGeom>
            <a:noFill/>
            <a:ln w="76200" cap="rnd" cmpd="sng">
              <a:solidFill>
                <a:schemeClr val="tx1">
                  <a:alpha val="5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87566F4E-D822-9901-7474-941E8E65E38E}"/>
              </a:ext>
            </a:extLst>
          </p:cNvPr>
          <p:cNvSpPr txBox="1"/>
          <p:nvPr/>
        </p:nvSpPr>
        <p:spPr>
          <a:xfrm>
            <a:off x="10701621" y="4267455"/>
            <a:ext cx="14903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random restriction</a:t>
            </a: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58315053-F177-7D18-CC25-189C1053EDC6}"/>
              </a:ext>
            </a:extLst>
          </p:cNvPr>
          <p:cNvCxnSpPr>
            <a:cxnSpLocks/>
          </p:cNvCxnSpPr>
          <p:nvPr/>
        </p:nvCxnSpPr>
        <p:spPr>
          <a:xfrm flipH="1">
            <a:off x="10922906" y="4913786"/>
            <a:ext cx="183244" cy="43926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6" name="Picture 65">
            <a:extLst>
              <a:ext uri="{FF2B5EF4-FFF2-40B4-BE49-F238E27FC236}">
                <a16:creationId xmlns:a16="http://schemas.microsoft.com/office/drawing/2014/main" id="{85F8AACB-5F57-C004-3C98-DC3E7C66AA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1607" y="4476309"/>
            <a:ext cx="1606525" cy="1354032"/>
          </a:xfrm>
          <a:prstGeom prst="rect">
            <a:avLst/>
          </a:prstGeom>
          <a:scene3d>
            <a:camera prst="isometricOffAxis1Top"/>
            <a:lightRig rig="threePt" dir="t"/>
          </a:scene3d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B6419786-005D-9C2F-E777-4D69D2657E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6469" y="4496274"/>
            <a:ext cx="1545092" cy="1354032"/>
          </a:xfrm>
          <a:prstGeom prst="rect">
            <a:avLst/>
          </a:prstGeom>
          <a:scene3d>
            <a:camera prst="isometricOffAxis1Top"/>
            <a:lightRig rig="threePt" dir="t"/>
          </a:scene3d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2BAF782F-7D5A-2B12-3A92-8E31740CE0F2}"/>
                  </a:ext>
                </a:extLst>
              </p:cNvPr>
              <p:cNvSpPr txBox="1"/>
              <p:nvPr/>
            </p:nvSpPr>
            <p:spPr>
              <a:xfrm>
                <a:off x="4319442" y="5455138"/>
                <a:ext cx="14416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0" dirty="0"/>
                  <a:t>Depth-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b="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TC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2BAF782F-7D5A-2B12-3A92-8E31740CE0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9442" y="5455138"/>
                <a:ext cx="1441680" cy="369332"/>
              </a:xfrm>
              <a:prstGeom prst="rect">
                <a:avLst/>
              </a:prstGeom>
              <a:blipFill>
                <a:blip r:embed="rId9"/>
                <a:stretch>
                  <a:fillRect l="-3814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C7715D2F-D557-37AA-F23E-5CE5E95A70C2}"/>
                  </a:ext>
                </a:extLst>
              </p:cNvPr>
              <p:cNvSpPr txBox="1"/>
              <p:nvPr/>
            </p:nvSpPr>
            <p:spPr>
              <a:xfrm>
                <a:off x="5791561" y="5474597"/>
                <a:ext cx="200034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0" dirty="0"/>
                  <a:t>Depth-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+1)</m:t>
                    </m:r>
                  </m:oMath>
                </a14:m>
                <a:r>
                  <a:rPr lang="en-US" b="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AC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C7715D2F-D557-37AA-F23E-5CE5E95A70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1561" y="5474597"/>
                <a:ext cx="2000343" cy="369332"/>
              </a:xfrm>
              <a:prstGeom prst="rect">
                <a:avLst/>
              </a:prstGeom>
              <a:blipFill>
                <a:blip r:embed="rId10"/>
                <a:stretch>
                  <a:fillRect l="-2439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A62F80B-DF50-7503-2CEF-ECE91C50AF5B}"/>
                  </a:ext>
                </a:extLst>
              </p:cNvPr>
              <p:cNvSpPr txBox="1"/>
              <p:nvPr/>
            </p:nvSpPr>
            <p:spPr>
              <a:xfrm>
                <a:off x="480822" y="1390148"/>
                <a:ext cx="8710804" cy="157152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txBody>
              <a:bodyPr wrap="square" lIns="182880" tIns="182880" rIns="182880" bIns="182880" rtlCol="0">
                <a:spAutoFit/>
              </a:bodyPr>
              <a:lstStyle/>
              <a:p>
                <a:r>
                  <a:rPr lang="en-US" sz="2000" b="1" dirty="0"/>
                  <a:t>Our Theorem</a:t>
                </a:r>
                <a:r>
                  <a:rPr lang="en-US" sz="2000" dirty="0"/>
                  <a:t>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∃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m:rPr>
                        <m:lit/>
                      </m:rPr>
                      <a:rPr lang="en-US" sz="2000" b="0" i="1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0, 1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lit/>
                          </m:rPr>
                          <a:rPr lang="en-US" sz="2000" b="0" i="1" smtClean="0"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m:rPr>
                        <m:lit/>
                      </m:rPr>
                      <a:rPr lang="en-US" sz="2000" b="0" i="1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0, 1</m:t>
                    </m:r>
                    <m:r>
                      <m:rPr>
                        <m:lit/>
                      </m:rPr>
                      <a:rPr lang="en-US" sz="2000" b="0" i="1" smtClean="0">
                        <a:latin typeface="Cambria Math" panose="02040503050406030204" pitchFamily="18" charset="0"/>
                      </a:rPr>
                      <m:t>}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/>
                  <a:t>and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∃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Θ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</m:d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/>
                  <a:t>such that</a:t>
                </a:r>
              </a:p>
              <a:p>
                <a:pPr marL="344488" indent="-227013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sz="2000" dirty="0"/>
                  <a:t> can be computed by an explicit </a:t>
                </a:r>
                <a:r>
                  <a:rPr lang="en-US" sz="2000" dirty="0">
                    <a:solidFill>
                      <a:schemeClr val="accent1"/>
                    </a:solidFill>
                  </a:rPr>
                  <a:t>depth-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</m:oMath>
                </a14:m>
                <a:r>
                  <a:rPr lang="en-US" sz="20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sz="2000" b="0" i="0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AC</m:t>
                        </m:r>
                      </m:e>
                      <m:sup>
                        <m:r>
                          <a:rPr lang="en-US" sz="20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sz="2000" dirty="0">
                    <a:solidFill>
                      <a:schemeClr val="accent1"/>
                    </a:solidFill>
                  </a:rPr>
                  <a:t> circuit</a:t>
                </a:r>
                <a:r>
                  <a:rPr lang="en-US" sz="2000" dirty="0"/>
                  <a:t> with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sz="2000" dirty="0"/>
                  <a:t> wires</a:t>
                </a:r>
              </a:p>
              <a:p>
                <a:pPr marL="344488" indent="-227013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000" b="0" dirty="0"/>
                  <a:t>However, every </a:t>
                </a:r>
                <a:r>
                  <a:rPr lang="en-US" sz="2000" dirty="0">
                    <a:solidFill>
                      <a:schemeClr val="accent1"/>
                    </a:solidFill>
                  </a:rPr>
                  <a:t>depth-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sz="20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sz="2000" b="0" i="0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TC</m:t>
                        </m:r>
                      </m:e>
                      <m:sup>
                        <m:r>
                          <a:rPr lang="en-US" sz="20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sz="2000" dirty="0">
                    <a:solidFill>
                      <a:schemeClr val="accent1"/>
                    </a:solidFill>
                  </a:rPr>
                  <a:t> circuit</a:t>
                </a:r>
                <a:r>
                  <a:rPr lang="en-US" sz="2000" dirty="0"/>
                  <a:t> computing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sz="2000" dirty="0"/>
                  <a:t> has at least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</m:sup>
                    </m:sSup>
                  </m:oMath>
                </a14:m>
                <a:r>
                  <a:rPr lang="en-US" sz="2000" dirty="0"/>
                  <a:t> wires.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A62F80B-DF50-7503-2CEF-ECE91C50AF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822" y="1390148"/>
                <a:ext cx="8710804" cy="15715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88205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22" presetClass="exit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4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2" grpId="0"/>
      <p:bldP spid="64" grpId="0"/>
      <p:bldP spid="70" grpId="0"/>
      <p:bldP spid="7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F9C44B-B6DC-BA56-1EE7-9DBC477EEB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9586" y="106326"/>
            <a:ext cx="10515600" cy="1325563"/>
          </a:xfrm>
        </p:spPr>
        <p:txBody>
          <a:bodyPr/>
          <a:lstStyle/>
          <a:p>
            <a:r>
              <a:rPr lang="en-US" dirty="0"/>
              <a:t>Random </a:t>
            </a:r>
            <a:r>
              <a:rPr lang="en-US" dirty="0">
                <a:solidFill>
                  <a:schemeClr val="accent1"/>
                </a:solidFill>
              </a:rPr>
              <a:t>projections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F393D9C-0052-63C1-0D19-A0FECF010FE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02486" y="1323719"/>
                <a:ext cx="11525693" cy="4922676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dirty="0"/>
                  <a:t>A </a:t>
                </a:r>
                <a:r>
                  <a:rPr lang="en-US" dirty="0">
                    <a:solidFill>
                      <a:schemeClr val="accent1"/>
                    </a:solidFill>
                  </a:rPr>
                  <a:t>projection</a:t>
                </a:r>
                <a:r>
                  <a:rPr lang="en-US" dirty="0"/>
                  <a:t> is a map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m:rPr>
                        <m:lit/>
                      </m:rPr>
                      <a:rPr lang="en-US" b="0" i="1" smtClean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m:rPr>
                        <m:lit/>
                      </m:rP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m:rPr>
                        <m:lit/>
                      </m:rPr>
                      <a:rPr lang="en-US" b="0" i="1" smtClean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m:rPr>
                        <m:lit/>
                      </m:rP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/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becomes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​</m:t>
                            </m:r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,…,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A </a:t>
                </a:r>
                <a:r>
                  <a:rPr lang="en-US" dirty="0">
                    <a:solidFill>
                      <a:schemeClr val="accent1"/>
                    </a:solidFill>
                  </a:rPr>
                  <a:t>restriction</a:t>
                </a:r>
                <a:r>
                  <a:rPr lang="en-US" dirty="0"/>
                  <a:t> is a projection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 that satisfies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lit/>
                      </m:rPr>
                      <a:rPr lang="en-US" b="0" i="1" smtClean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m:rPr>
                        <m:lit/>
                      </m:rP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/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Projections are more powerful because we can </a:t>
                </a:r>
                <a:r>
                  <a:rPr lang="en-US" dirty="0">
                    <a:solidFill>
                      <a:schemeClr val="accent1"/>
                    </a:solidFill>
                  </a:rPr>
                  <a:t>merge</a:t>
                </a:r>
                <a:r>
                  <a:rPr lang="en-US" dirty="0"/>
                  <a:t> variables: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F393D9C-0052-63C1-0D19-A0FECF010FE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2486" y="1323719"/>
                <a:ext cx="11525693" cy="4922676"/>
              </a:xfrm>
              <a:blipFill>
                <a:blip r:embed="rId2"/>
                <a:stretch>
                  <a:fillRect l="-9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F423770F-B9E6-4C14-1B6F-8048674D2C35}"/>
              </a:ext>
            </a:extLst>
          </p:cNvPr>
          <p:cNvGrpSpPr/>
          <p:nvPr/>
        </p:nvGrpSpPr>
        <p:grpSpPr>
          <a:xfrm>
            <a:off x="9466991" y="4206162"/>
            <a:ext cx="2461188" cy="2461188"/>
            <a:chOff x="9466991" y="4206162"/>
            <a:chExt cx="2461188" cy="2461188"/>
          </a:xfrm>
        </p:grpSpPr>
        <p:sp>
          <p:nvSpPr>
            <p:cNvPr id="5" name="Diamond 4">
              <a:extLst>
                <a:ext uri="{FF2B5EF4-FFF2-40B4-BE49-F238E27FC236}">
                  <a16:creationId xmlns:a16="http://schemas.microsoft.com/office/drawing/2014/main" id="{B867F63C-E1C0-B480-563F-F5911C3D0900}"/>
                </a:ext>
              </a:extLst>
            </p:cNvPr>
            <p:cNvSpPr/>
            <p:nvPr/>
          </p:nvSpPr>
          <p:spPr>
            <a:xfrm>
              <a:off x="9466991" y="4206162"/>
              <a:ext cx="2461188" cy="2461188"/>
            </a:xfrm>
            <a:prstGeom prst="diamond">
              <a:avLst/>
            </a:prstGeom>
            <a:solidFill>
              <a:srgbClr val="FFDE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Diamond 5">
              <a:extLst>
                <a:ext uri="{FF2B5EF4-FFF2-40B4-BE49-F238E27FC236}">
                  <a16:creationId xmlns:a16="http://schemas.microsoft.com/office/drawing/2014/main" id="{3C1B20C7-54AF-67EB-C786-592A2DFE9654}"/>
                </a:ext>
              </a:extLst>
            </p:cNvPr>
            <p:cNvSpPr/>
            <p:nvPr/>
          </p:nvSpPr>
          <p:spPr>
            <a:xfrm>
              <a:off x="9543191" y="4282362"/>
              <a:ext cx="2308788" cy="2308788"/>
            </a:xfrm>
            <a:prstGeom prst="diamond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5E63D040-09CA-85A8-B1EA-C7A445EF4882}"/>
                </a:ext>
              </a:extLst>
            </p:cNvPr>
            <p:cNvSpPr/>
            <p:nvPr/>
          </p:nvSpPr>
          <p:spPr>
            <a:xfrm flipH="1" flipV="1">
              <a:off x="10410420" y="4764848"/>
              <a:ext cx="287865" cy="1180414"/>
            </a:xfrm>
            <a:custGeom>
              <a:avLst/>
              <a:gdLst>
                <a:gd name="connsiteX0" fmla="*/ 8545 w 743484"/>
                <a:gd name="connsiteY0" fmla="*/ 1155152 h 1155152"/>
                <a:gd name="connsiteX1" fmla="*/ 0 w 743484"/>
                <a:gd name="connsiteY1" fmla="*/ 394576 h 1155152"/>
                <a:gd name="connsiteX2" fmla="*/ 0 w 743484"/>
                <a:gd name="connsiteY2" fmla="*/ 394576 h 1155152"/>
                <a:gd name="connsiteX3" fmla="*/ 743484 w 743484"/>
                <a:gd name="connsiteY3" fmla="*/ 1470 h 1155152"/>
                <a:gd name="connsiteX0" fmla="*/ 8545 w 743484"/>
                <a:gd name="connsiteY0" fmla="*/ 1154926 h 1154926"/>
                <a:gd name="connsiteX1" fmla="*/ 0 w 743484"/>
                <a:gd name="connsiteY1" fmla="*/ 394350 h 1154926"/>
                <a:gd name="connsiteX2" fmla="*/ 307648 w 743484"/>
                <a:gd name="connsiteY2" fmla="*/ 462716 h 1154926"/>
                <a:gd name="connsiteX3" fmla="*/ 743484 w 743484"/>
                <a:gd name="connsiteY3" fmla="*/ 1244 h 1154926"/>
                <a:gd name="connsiteX0" fmla="*/ 8545 w 743484"/>
                <a:gd name="connsiteY0" fmla="*/ 1153682 h 1153682"/>
                <a:gd name="connsiteX1" fmla="*/ 0 w 743484"/>
                <a:gd name="connsiteY1" fmla="*/ 393106 h 1153682"/>
                <a:gd name="connsiteX2" fmla="*/ 743484 w 743484"/>
                <a:gd name="connsiteY2" fmla="*/ 0 h 1153682"/>
                <a:gd name="connsiteX0" fmla="*/ 31 w 734970"/>
                <a:gd name="connsiteY0" fmla="*/ 1153682 h 1153682"/>
                <a:gd name="connsiteX1" fmla="*/ 307680 w 734970"/>
                <a:gd name="connsiteY1" fmla="*/ 521293 h 1153682"/>
                <a:gd name="connsiteX2" fmla="*/ 734970 w 734970"/>
                <a:gd name="connsiteY2" fmla="*/ 0 h 1153682"/>
                <a:gd name="connsiteX0" fmla="*/ 166 w 735105"/>
                <a:gd name="connsiteY0" fmla="*/ 1153682 h 1153682"/>
                <a:gd name="connsiteX1" fmla="*/ 51441 w 735105"/>
                <a:gd name="connsiteY1" fmla="*/ 435835 h 1153682"/>
                <a:gd name="connsiteX2" fmla="*/ 735105 w 735105"/>
                <a:gd name="connsiteY2" fmla="*/ 0 h 1153682"/>
                <a:gd name="connsiteX0" fmla="*/ 166 w 735105"/>
                <a:gd name="connsiteY0" fmla="*/ 1153682 h 1153682"/>
                <a:gd name="connsiteX1" fmla="*/ 51441 w 735105"/>
                <a:gd name="connsiteY1" fmla="*/ 435835 h 1153682"/>
                <a:gd name="connsiteX2" fmla="*/ 735105 w 735105"/>
                <a:gd name="connsiteY2" fmla="*/ 0 h 1153682"/>
                <a:gd name="connsiteX0" fmla="*/ 114859 w 849798"/>
                <a:gd name="connsiteY0" fmla="*/ 1153682 h 1153682"/>
                <a:gd name="connsiteX1" fmla="*/ 166134 w 849798"/>
                <a:gd name="connsiteY1" fmla="*/ 435835 h 1153682"/>
                <a:gd name="connsiteX2" fmla="*/ 849798 w 849798"/>
                <a:gd name="connsiteY2" fmla="*/ 0 h 1153682"/>
                <a:gd name="connsiteX0" fmla="*/ 509 w 735448"/>
                <a:gd name="connsiteY0" fmla="*/ 1153682 h 1153682"/>
                <a:gd name="connsiteX1" fmla="*/ 51784 w 735448"/>
                <a:gd name="connsiteY1" fmla="*/ 435835 h 1153682"/>
                <a:gd name="connsiteX2" fmla="*/ 735448 w 735448"/>
                <a:gd name="connsiteY2" fmla="*/ 0 h 1153682"/>
                <a:gd name="connsiteX0" fmla="*/ 509 w 735448"/>
                <a:gd name="connsiteY0" fmla="*/ 1153682 h 1153682"/>
                <a:gd name="connsiteX1" fmla="*/ 51784 w 735448"/>
                <a:gd name="connsiteY1" fmla="*/ 435835 h 1153682"/>
                <a:gd name="connsiteX2" fmla="*/ 735448 w 735448"/>
                <a:gd name="connsiteY2" fmla="*/ 0 h 1153682"/>
                <a:gd name="connsiteX0" fmla="*/ 509 w 735448"/>
                <a:gd name="connsiteY0" fmla="*/ 1154058 h 1154058"/>
                <a:gd name="connsiteX1" fmla="*/ 51784 w 735448"/>
                <a:gd name="connsiteY1" fmla="*/ 436211 h 1154058"/>
                <a:gd name="connsiteX2" fmla="*/ 735448 w 735448"/>
                <a:gd name="connsiteY2" fmla="*/ 376 h 1154058"/>
                <a:gd name="connsiteX0" fmla="*/ 509 w 735448"/>
                <a:gd name="connsiteY0" fmla="*/ 1154058 h 1154058"/>
                <a:gd name="connsiteX1" fmla="*/ 51784 w 735448"/>
                <a:gd name="connsiteY1" fmla="*/ 436211 h 1154058"/>
                <a:gd name="connsiteX2" fmla="*/ 735448 w 735448"/>
                <a:gd name="connsiteY2" fmla="*/ 376 h 1154058"/>
                <a:gd name="connsiteX0" fmla="*/ 0 w 734939"/>
                <a:gd name="connsiteY0" fmla="*/ 1153682 h 1153682"/>
                <a:gd name="connsiteX1" fmla="*/ 734939 w 734939"/>
                <a:gd name="connsiteY1" fmla="*/ 0 h 1153682"/>
                <a:gd name="connsiteX0" fmla="*/ 0 w 734939"/>
                <a:gd name="connsiteY0" fmla="*/ 1153682 h 1153682"/>
                <a:gd name="connsiteX1" fmla="*/ 734939 w 734939"/>
                <a:gd name="connsiteY1" fmla="*/ 0 h 1153682"/>
                <a:gd name="connsiteX0" fmla="*/ 568 w 735507"/>
                <a:gd name="connsiteY0" fmla="*/ 1153682 h 1153682"/>
                <a:gd name="connsiteX1" fmla="*/ 735507 w 735507"/>
                <a:gd name="connsiteY1" fmla="*/ 0 h 1153682"/>
                <a:gd name="connsiteX0" fmla="*/ 568 w 735507"/>
                <a:gd name="connsiteY0" fmla="*/ 1153682 h 1153682"/>
                <a:gd name="connsiteX1" fmla="*/ 735507 w 735507"/>
                <a:gd name="connsiteY1" fmla="*/ 0 h 1153682"/>
                <a:gd name="connsiteX0" fmla="*/ 1380 w 736319"/>
                <a:gd name="connsiteY0" fmla="*/ 1153682 h 1153682"/>
                <a:gd name="connsiteX1" fmla="*/ 736319 w 736319"/>
                <a:gd name="connsiteY1" fmla="*/ 0 h 1153682"/>
                <a:gd name="connsiteX0" fmla="*/ 1162 w 736101"/>
                <a:gd name="connsiteY0" fmla="*/ 1153682 h 1153682"/>
                <a:gd name="connsiteX1" fmla="*/ 736101 w 736101"/>
                <a:gd name="connsiteY1" fmla="*/ 0 h 1153682"/>
                <a:gd name="connsiteX0" fmla="*/ 954 w 793043"/>
                <a:gd name="connsiteY0" fmla="*/ 906032 h 906032"/>
                <a:gd name="connsiteX1" fmla="*/ 793043 w 793043"/>
                <a:gd name="connsiteY1" fmla="*/ 0 h 906032"/>
                <a:gd name="connsiteX0" fmla="*/ 1246 w 793335"/>
                <a:gd name="connsiteY0" fmla="*/ 906032 h 906032"/>
                <a:gd name="connsiteX1" fmla="*/ 793335 w 793335"/>
                <a:gd name="connsiteY1" fmla="*/ 0 h 906032"/>
                <a:gd name="connsiteX0" fmla="*/ 1605 w 793694"/>
                <a:gd name="connsiteY0" fmla="*/ 906032 h 906032"/>
                <a:gd name="connsiteX1" fmla="*/ 793694 w 793694"/>
                <a:gd name="connsiteY1" fmla="*/ 0 h 906032"/>
                <a:gd name="connsiteX0" fmla="*/ 1605 w 793694"/>
                <a:gd name="connsiteY0" fmla="*/ 906032 h 906032"/>
                <a:gd name="connsiteX1" fmla="*/ 793694 w 793694"/>
                <a:gd name="connsiteY1" fmla="*/ 0 h 906032"/>
                <a:gd name="connsiteX0" fmla="*/ 0 w 792089"/>
                <a:gd name="connsiteY0" fmla="*/ 906032 h 906032"/>
                <a:gd name="connsiteX1" fmla="*/ 792089 w 792089"/>
                <a:gd name="connsiteY1" fmla="*/ 0 h 906032"/>
                <a:gd name="connsiteX0" fmla="*/ 1605 w 793694"/>
                <a:gd name="connsiteY0" fmla="*/ 906032 h 906032"/>
                <a:gd name="connsiteX1" fmla="*/ 793694 w 793694"/>
                <a:gd name="connsiteY1" fmla="*/ 0 h 906032"/>
                <a:gd name="connsiteX0" fmla="*/ 5 w 792094"/>
                <a:gd name="connsiteY0" fmla="*/ 906032 h 906032"/>
                <a:gd name="connsiteX1" fmla="*/ 792094 w 792094"/>
                <a:gd name="connsiteY1" fmla="*/ 0 h 906032"/>
                <a:gd name="connsiteX0" fmla="*/ 5 w 773044"/>
                <a:gd name="connsiteY0" fmla="*/ 915557 h 915557"/>
                <a:gd name="connsiteX1" fmla="*/ 773044 w 773044"/>
                <a:gd name="connsiteY1" fmla="*/ 0 h 915557"/>
                <a:gd name="connsiteX0" fmla="*/ 5 w 763519"/>
                <a:gd name="connsiteY0" fmla="*/ 944132 h 944132"/>
                <a:gd name="connsiteX1" fmla="*/ 763519 w 763519"/>
                <a:gd name="connsiteY1" fmla="*/ 0 h 944132"/>
                <a:gd name="connsiteX0" fmla="*/ 7 w 734946"/>
                <a:gd name="connsiteY0" fmla="*/ 915557 h 915557"/>
                <a:gd name="connsiteX1" fmla="*/ 734946 w 734946"/>
                <a:gd name="connsiteY1" fmla="*/ 0 h 915557"/>
                <a:gd name="connsiteX0" fmla="*/ 7 w 734946"/>
                <a:gd name="connsiteY0" fmla="*/ 906032 h 906032"/>
                <a:gd name="connsiteX1" fmla="*/ 734946 w 734946"/>
                <a:gd name="connsiteY1" fmla="*/ 0 h 906032"/>
                <a:gd name="connsiteX0" fmla="*/ 7 w 734946"/>
                <a:gd name="connsiteY0" fmla="*/ 906032 h 906032"/>
                <a:gd name="connsiteX1" fmla="*/ 734946 w 734946"/>
                <a:gd name="connsiteY1" fmla="*/ 0 h 906032"/>
                <a:gd name="connsiteX0" fmla="*/ 7 w 734946"/>
                <a:gd name="connsiteY0" fmla="*/ 906032 h 906032"/>
                <a:gd name="connsiteX1" fmla="*/ 734946 w 734946"/>
                <a:gd name="connsiteY1" fmla="*/ 0 h 906032"/>
                <a:gd name="connsiteX0" fmla="*/ 4366 w 567855"/>
                <a:gd name="connsiteY0" fmla="*/ 1010807 h 1010807"/>
                <a:gd name="connsiteX1" fmla="*/ 567855 w 567855"/>
                <a:gd name="connsiteY1" fmla="*/ 0 h 1010807"/>
                <a:gd name="connsiteX0" fmla="*/ 7 w 563496"/>
                <a:gd name="connsiteY0" fmla="*/ 1010807 h 1010807"/>
                <a:gd name="connsiteX1" fmla="*/ 563496 w 563496"/>
                <a:gd name="connsiteY1" fmla="*/ 0 h 1010807"/>
                <a:gd name="connsiteX0" fmla="*/ 3895 w 567384"/>
                <a:gd name="connsiteY0" fmla="*/ 1010807 h 1010807"/>
                <a:gd name="connsiteX1" fmla="*/ 567384 w 567384"/>
                <a:gd name="connsiteY1" fmla="*/ 0 h 1010807"/>
                <a:gd name="connsiteX0" fmla="*/ 51341 w 334611"/>
                <a:gd name="connsiteY0" fmla="*/ 1180414 h 1180414"/>
                <a:gd name="connsiteX1" fmla="*/ 334611 w 334611"/>
                <a:gd name="connsiteY1" fmla="*/ 0 h 1180414"/>
                <a:gd name="connsiteX0" fmla="*/ 4595 w 287865"/>
                <a:gd name="connsiteY0" fmla="*/ 1180414 h 1180414"/>
                <a:gd name="connsiteX1" fmla="*/ 287865 w 287865"/>
                <a:gd name="connsiteY1" fmla="*/ 0 h 1180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7865" h="1180414">
                  <a:moveTo>
                    <a:pt x="4595" y="1180414"/>
                  </a:moveTo>
                  <a:cubicBezTo>
                    <a:pt x="-22875" y="500083"/>
                    <a:pt x="72990" y="407391"/>
                    <a:pt x="287865" y="0"/>
                  </a:cubicBezTo>
                </a:path>
              </a:pathLst>
            </a:custGeom>
            <a:noFill/>
            <a:ln w="152400">
              <a:solidFill>
                <a:schemeClr val="tx1"/>
              </a:solidFill>
              <a:headEnd type="triangle" w="med" len="sm"/>
              <a:tailEnd type="none" w="med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B588EBC-A0AF-9ED8-2186-DB316D0A4ED2}"/>
                </a:ext>
              </a:extLst>
            </p:cNvPr>
            <p:cNvSpPr/>
            <p:nvPr/>
          </p:nvSpPr>
          <p:spPr>
            <a:xfrm flipV="1">
              <a:off x="10697585" y="4764848"/>
              <a:ext cx="287865" cy="1180414"/>
            </a:xfrm>
            <a:custGeom>
              <a:avLst/>
              <a:gdLst>
                <a:gd name="connsiteX0" fmla="*/ 8545 w 743484"/>
                <a:gd name="connsiteY0" fmla="*/ 1155152 h 1155152"/>
                <a:gd name="connsiteX1" fmla="*/ 0 w 743484"/>
                <a:gd name="connsiteY1" fmla="*/ 394576 h 1155152"/>
                <a:gd name="connsiteX2" fmla="*/ 0 w 743484"/>
                <a:gd name="connsiteY2" fmla="*/ 394576 h 1155152"/>
                <a:gd name="connsiteX3" fmla="*/ 743484 w 743484"/>
                <a:gd name="connsiteY3" fmla="*/ 1470 h 1155152"/>
                <a:gd name="connsiteX0" fmla="*/ 8545 w 743484"/>
                <a:gd name="connsiteY0" fmla="*/ 1154926 h 1154926"/>
                <a:gd name="connsiteX1" fmla="*/ 0 w 743484"/>
                <a:gd name="connsiteY1" fmla="*/ 394350 h 1154926"/>
                <a:gd name="connsiteX2" fmla="*/ 307648 w 743484"/>
                <a:gd name="connsiteY2" fmla="*/ 462716 h 1154926"/>
                <a:gd name="connsiteX3" fmla="*/ 743484 w 743484"/>
                <a:gd name="connsiteY3" fmla="*/ 1244 h 1154926"/>
                <a:gd name="connsiteX0" fmla="*/ 8545 w 743484"/>
                <a:gd name="connsiteY0" fmla="*/ 1153682 h 1153682"/>
                <a:gd name="connsiteX1" fmla="*/ 0 w 743484"/>
                <a:gd name="connsiteY1" fmla="*/ 393106 h 1153682"/>
                <a:gd name="connsiteX2" fmla="*/ 743484 w 743484"/>
                <a:gd name="connsiteY2" fmla="*/ 0 h 1153682"/>
                <a:gd name="connsiteX0" fmla="*/ 31 w 734970"/>
                <a:gd name="connsiteY0" fmla="*/ 1153682 h 1153682"/>
                <a:gd name="connsiteX1" fmla="*/ 307680 w 734970"/>
                <a:gd name="connsiteY1" fmla="*/ 521293 h 1153682"/>
                <a:gd name="connsiteX2" fmla="*/ 734970 w 734970"/>
                <a:gd name="connsiteY2" fmla="*/ 0 h 1153682"/>
                <a:gd name="connsiteX0" fmla="*/ 166 w 735105"/>
                <a:gd name="connsiteY0" fmla="*/ 1153682 h 1153682"/>
                <a:gd name="connsiteX1" fmla="*/ 51441 w 735105"/>
                <a:gd name="connsiteY1" fmla="*/ 435835 h 1153682"/>
                <a:gd name="connsiteX2" fmla="*/ 735105 w 735105"/>
                <a:gd name="connsiteY2" fmla="*/ 0 h 1153682"/>
                <a:gd name="connsiteX0" fmla="*/ 166 w 735105"/>
                <a:gd name="connsiteY0" fmla="*/ 1153682 h 1153682"/>
                <a:gd name="connsiteX1" fmla="*/ 51441 w 735105"/>
                <a:gd name="connsiteY1" fmla="*/ 435835 h 1153682"/>
                <a:gd name="connsiteX2" fmla="*/ 735105 w 735105"/>
                <a:gd name="connsiteY2" fmla="*/ 0 h 1153682"/>
                <a:gd name="connsiteX0" fmla="*/ 114859 w 849798"/>
                <a:gd name="connsiteY0" fmla="*/ 1153682 h 1153682"/>
                <a:gd name="connsiteX1" fmla="*/ 166134 w 849798"/>
                <a:gd name="connsiteY1" fmla="*/ 435835 h 1153682"/>
                <a:gd name="connsiteX2" fmla="*/ 849798 w 849798"/>
                <a:gd name="connsiteY2" fmla="*/ 0 h 1153682"/>
                <a:gd name="connsiteX0" fmla="*/ 509 w 735448"/>
                <a:gd name="connsiteY0" fmla="*/ 1153682 h 1153682"/>
                <a:gd name="connsiteX1" fmla="*/ 51784 w 735448"/>
                <a:gd name="connsiteY1" fmla="*/ 435835 h 1153682"/>
                <a:gd name="connsiteX2" fmla="*/ 735448 w 735448"/>
                <a:gd name="connsiteY2" fmla="*/ 0 h 1153682"/>
                <a:gd name="connsiteX0" fmla="*/ 509 w 735448"/>
                <a:gd name="connsiteY0" fmla="*/ 1153682 h 1153682"/>
                <a:gd name="connsiteX1" fmla="*/ 51784 w 735448"/>
                <a:gd name="connsiteY1" fmla="*/ 435835 h 1153682"/>
                <a:gd name="connsiteX2" fmla="*/ 735448 w 735448"/>
                <a:gd name="connsiteY2" fmla="*/ 0 h 1153682"/>
                <a:gd name="connsiteX0" fmla="*/ 509 w 735448"/>
                <a:gd name="connsiteY0" fmla="*/ 1154058 h 1154058"/>
                <a:gd name="connsiteX1" fmla="*/ 51784 w 735448"/>
                <a:gd name="connsiteY1" fmla="*/ 436211 h 1154058"/>
                <a:gd name="connsiteX2" fmla="*/ 735448 w 735448"/>
                <a:gd name="connsiteY2" fmla="*/ 376 h 1154058"/>
                <a:gd name="connsiteX0" fmla="*/ 509 w 735448"/>
                <a:gd name="connsiteY0" fmla="*/ 1154058 h 1154058"/>
                <a:gd name="connsiteX1" fmla="*/ 51784 w 735448"/>
                <a:gd name="connsiteY1" fmla="*/ 436211 h 1154058"/>
                <a:gd name="connsiteX2" fmla="*/ 735448 w 735448"/>
                <a:gd name="connsiteY2" fmla="*/ 376 h 1154058"/>
                <a:gd name="connsiteX0" fmla="*/ 0 w 734939"/>
                <a:gd name="connsiteY0" fmla="*/ 1153682 h 1153682"/>
                <a:gd name="connsiteX1" fmla="*/ 734939 w 734939"/>
                <a:gd name="connsiteY1" fmla="*/ 0 h 1153682"/>
                <a:gd name="connsiteX0" fmla="*/ 0 w 734939"/>
                <a:gd name="connsiteY0" fmla="*/ 1153682 h 1153682"/>
                <a:gd name="connsiteX1" fmla="*/ 734939 w 734939"/>
                <a:gd name="connsiteY1" fmla="*/ 0 h 1153682"/>
                <a:gd name="connsiteX0" fmla="*/ 568 w 735507"/>
                <a:gd name="connsiteY0" fmla="*/ 1153682 h 1153682"/>
                <a:gd name="connsiteX1" fmla="*/ 735507 w 735507"/>
                <a:gd name="connsiteY1" fmla="*/ 0 h 1153682"/>
                <a:gd name="connsiteX0" fmla="*/ 568 w 735507"/>
                <a:gd name="connsiteY0" fmla="*/ 1153682 h 1153682"/>
                <a:gd name="connsiteX1" fmla="*/ 735507 w 735507"/>
                <a:gd name="connsiteY1" fmla="*/ 0 h 1153682"/>
                <a:gd name="connsiteX0" fmla="*/ 1380 w 736319"/>
                <a:gd name="connsiteY0" fmla="*/ 1153682 h 1153682"/>
                <a:gd name="connsiteX1" fmla="*/ 736319 w 736319"/>
                <a:gd name="connsiteY1" fmla="*/ 0 h 1153682"/>
                <a:gd name="connsiteX0" fmla="*/ 1162 w 736101"/>
                <a:gd name="connsiteY0" fmla="*/ 1153682 h 1153682"/>
                <a:gd name="connsiteX1" fmla="*/ 736101 w 736101"/>
                <a:gd name="connsiteY1" fmla="*/ 0 h 1153682"/>
                <a:gd name="connsiteX0" fmla="*/ 954 w 793043"/>
                <a:gd name="connsiteY0" fmla="*/ 906032 h 906032"/>
                <a:gd name="connsiteX1" fmla="*/ 793043 w 793043"/>
                <a:gd name="connsiteY1" fmla="*/ 0 h 906032"/>
                <a:gd name="connsiteX0" fmla="*/ 1246 w 793335"/>
                <a:gd name="connsiteY0" fmla="*/ 906032 h 906032"/>
                <a:gd name="connsiteX1" fmla="*/ 793335 w 793335"/>
                <a:gd name="connsiteY1" fmla="*/ 0 h 906032"/>
                <a:gd name="connsiteX0" fmla="*/ 1605 w 793694"/>
                <a:gd name="connsiteY0" fmla="*/ 906032 h 906032"/>
                <a:gd name="connsiteX1" fmla="*/ 793694 w 793694"/>
                <a:gd name="connsiteY1" fmla="*/ 0 h 906032"/>
                <a:gd name="connsiteX0" fmla="*/ 1605 w 793694"/>
                <a:gd name="connsiteY0" fmla="*/ 906032 h 906032"/>
                <a:gd name="connsiteX1" fmla="*/ 793694 w 793694"/>
                <a:gd name="connsiteY1" fmla="*/ 0 h 906032"/>
                <a:gd name="connsiteX0" fmla="*/ 0 w 792089"/>
                <a:gd name="connsiteY0" fmla="*/ 906032 h 906032"/>
                <a:gd name="connsiteX1" fmla="*/ 792089 w 792089"/>
                <a:gd name="connsiteY1" fmla="*/ 0 h 906032"/>
                <a:gd name="connsiteX0" fmla="*/ 1605 w 793694"/>
                <a:gd name="connsiteY0" fmla="*/ 906032 h 906032"/>
                <a:gd name="connsiteX1" fmla="*/ 793694 w 793694"/>
                <a:gd name="connsiteY1" fmla="*/ 0 h 906032"/>
                <a:gd name="connsiteX0" fmla="*/ 5 w 792094"/>
                <a:gd name="connsiteY0" fmla="*/ 906032 h 906032"/>
                <a:gd name="connsiteX1" fmla="*/ 792094 w 792094"/>
                <a:gd name="connsiteY1" fmla="*/ 0 h 906032"/>
                <a:gd name="connsiteX0" fmla="*/ 5 w 773044"/>
                <a:gd name="connsiteY0" fmla="*/ 915557 h 915557"/>
                <a:gd name="connsiteX1" fmla="*/ 773044 w 773044"/>
                <a:gd name="connsiteY1" fmla="*/ 0 h 915557"/>
                <a:gd name="connsiteX0" fmla="*/ 5 w 763519"/>
                <a:gd name="connsiteY0" fmla="*/ 944132 h 944132"/>
                <a:gd name="connsiteX1" fmla="*/ 763519 w 763519"/>
                <a:gd name="connsiteY1" fmla="*/ 0 h 944132"/>
                <a:gd name="connsiteX0" fmla="*/ 7 w 734946"/>
                <a:gd name="connsiteY0" fmla="*/ 915557 h 915557"/>
                <a:gd name="connsiteX1" fmla="*/ 734946 w 734946"/>
                <a:gd name="connsiteY1" fmla="*/ 0 h 915557"/>
                <a:gd name="connsiteX0" fmla="*/ 7 w 734946"/>
                <a:gd name="connsiteY0" fmla="*/ 906032 h 906032"/>
                <a:gd name="connsiteX1" fmla="*/ 734946 w 734946"/>
                <a:gd name="connsiteY1" fmla="*/ 0 h 906032"/>
                <a:gd name="connsiteX0" fmla="*/ 7 w 734946"/>
                <a:gd name="connsiteY0" fmla="*/ 906032 h 906032"/>
                <a:gd name="connsiteX1" fmla="*/ 734946 w 734946"/>
                <a:gd name="connsiteY1" fmla="*/ 0 h 906032"/>
                <a:gd name="connsiteX0" fmla="*/ 7 w 734946"/>
                <a:gd name="connsiteY0" fmla="*/ 906032 h 906032"/>
                <a:gd name="connsiteX1" fmla="*/ 734946 w 734946"/>
                <a:gd name="connsiteY1" fmla="*/ 0 h 906032"/>
                <a:gd name="connsiteX0" fmla="*/ 4366 w 567855"/>
                <a:gd name="connsiteY0" fmla="*/ 1010807 h 1010807"/>
                <a:gd name="connsiteX1" fmla="*/ 567855 w 567855"/>
                <a:gd name="connsiteY1" fmla="*/ 0 h 1010807"/>
                <a:gd name="connsiteX0" fmla="*/ 7 w 563496"/>
                <a:gd name="connsiteY0" fmla="*/ 1010807 h 1010807"/>
                <a:gd name="connsiteX1" fmla="*/ 563496 w 563496"/>
                <a:gd name="connsiteY1" fmla="*/ 0 h 1010807"/>
                <a:gd name="connsiteX0" fmla="*/ 3895 w 567384"/>
                <a:gd name="connsiteY0" fmla="*/ 1010807 h 1010807"/>
                <a:gd name="connsiteX1" fmla="*/ 567384 w 567384"/>
                <a:gd name="connsiteY1" fmla="*/ 0 h 1010807"/>
                <a:gd name="connsiteX0" fmla="*/ 51341 w 334611"/>
                <a:gd name="connsiteY0" fmla="*/ 1180414 h 1180414"/>
                <a:gd name="connsiteX1" fmla="*/ 334611 w 334611"/>
                <a:gd name="connsiteY1" fmla="*/ 0 h 1180414"/>
                <a:gd name="connsiteX0" fmla="*/ 4595 w 287865"/>
                <a:gd name="connsiteY0" fmla="*/ 1180414 h 1180414"/>
                <a:gd name="connsiteX1" fmla="*/ 287865 w 287865"/>
                <a:gd name="connsiteY1" fmla="*/ 0 h 1180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7865" h="1180414">
                  <a:moveTo>
                    <a:pt x="4595" y="1180414"/>
                  </a:moveTo>
                  <a:cubicBezTo>
                    <a:pt x="-22875" y="500083"/>
                    <a:pt x="72990" y="407391"/>
                    <a:pt x="287865" y="0"/>
                  </a:cubicBezTo>
                </a:path>
              </a:pathLst>
            </a:custGeom>
            <a:noFill/>
            <a:ln w="152400">
              <a:solidFill>
                <a:schemeClr val="tx1"/>
              </a:solidFill>
              <a:headEnd type="triangle" w="med" len="sm"/>
              <a:tailEnd type="none" w="med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9914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72A994-1F5D-1160-413A-945DB0FAF2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prior work using random projections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64304A0-11E9-ED6C-54ED-4B69FD85917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lnSpc>
                    <a:spcPct val="150000"/>
                  </a:lnSpc>
                </a:pPr>
                <a:r>
                  <a:rPr lang="en-US" dirty="0">
                    <a:solidFill>
                      <a:srgbClr val="C00000"/>
                    </a:solidFill>
                  </a:rPr>
                  <a:t>[</a:t>
                </a:r>
                <a:r>
                  <a:rPr lang="en-US" dirty="0" err="1">
                    <a:solidFill>
                      <a:srgbClr val="C00000"/>
                    </a:solidFill>
                  </a:rPr>
                  <a:t>Impagliazzo</a:t>
                </a:r>
                <a:r>
                  <a:rPr lang="en-US" dirty="0">
                    <a:solidFill>
                      <a:srgbClr val="C00000"/>
                    </a:solidFill>
                  </a:rPr>
                  <a:t>, </a:t>
                </a:r>
                <a:r>
                  <a:rPr lang="en-US" dirty="0" err="1">
                    <a:solidFill>
                      <a:srgbClr val="C00000"/>
                    </a:solidFill>
                  </a:rPr>
                  <a:t>Segerlind</a:t>
                </a:r>
                <a:r>
                  <a:rPr lang="en-US" dirty="0">
                    <a:solidFill>
                      <a:srgbClr val="C00000"/>
                    </a:solidFill>
                  </a:rPr>
                  <a:t> 2001]</a:t>
                </a:r>
                <a:r>
                  <a:rPr lang="en-US" dirty="0"/>
                  <a:t>: Separation between certain bounded-depth propositional </a:t>
                </a:r>
                <a:r>
                  <a:rPr lang="en-US" dirty="0">
                    <a:solidFill>
                      <a:schemeClr val="accent1"/>
                    </a:solidFill>
                  </a:rPr>
                  <a:t>proof systems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dirty="0">
                    <a:solidFill>
                      <a:srgbClr val="C00000"/>
                    </a:solidFill>
                  </a:rPr>
                  <a:t>[</a:t>
                </a:r>
                <a:r>
                  <a:rPr lang="en-US" dirty="0" err="1">
                    <a:solidFill>
                      <a:srgbClr val="C00000"/>
                    </a:solidFill>
                  </a:rPr>
                  <a:t>Håstad</a:t>
                </a:r>
                <a:r>
                  <a:rPr lang="en-US" dirty="0">
                    <a:solidFill>
                      <a:srgbClr val="C00000"/>
                    </a:solidFill>
                  </a:rPr>
                  <a:t>, Rossman, </a:t>
                </a:r>
                <a:r>
                  <a:rPr lang="en-US" dirty="0" err="1">
                    <a:solidFill>
                      <a:srgbClr val="C00000"/>
                    </a:solidFill>
                  </a:rPr>
                  <a:t>Servedio</a:t>
                </a:r>
                <a:r>
                  <a:rPr lang="en-US" dirty="0">
                    <a:solidFill>
                      <a:srgbClr val="C00000"/>
                    </a:solidFill>
                  </a:rPr>
                  <a:t>, Tan 2017]</a:t>
                </a:r>
                <a:r>
                  <a:rPr lang="en-US" dirty="0"/>
                  <a:t>:</a:t>
                </a:r>
                <a:r>
                  <a:rPr lang="en-US" dirty="0">
                    <a:solidFill>
                      <a:srgbClr val="C00000"/>
                    </a:solidFill>
                  </a:rPr>
                  <a:t> </a:t>
                </a:r>
                <a:r>
                  <a:rPr lang="en-US" dirty="0">
                    <a:solidFill>
                      <a:schemeClr val="accent1"/>
                    </a:solidFill>
                  </a:rPr>
                  <a:t>Average-case depth-hierarchy</a:t>
                </a:r>
                <a:r>
                  <a:rPr lang="en-US" dirty="0">
                    <a:solidFill>
                      <a:schemeClr val="tx1"/>
                    </a:solidFill>
                  </a:rPr>
                  <a:t> for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AC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dirty="0">
                    <a:solidFill>
                      <a:srgbClr val="C00000"/>
                    </a:solidFill>
                  </a:rPr>
                  <a:t>[</a:t>
                </a:r>
                <a:r>
                  <a:rPr lang="en-US" dirty="0" err="1">
                    <a:solidFill>
                      <a:srgbClr val="C00000"/>
                    </a:solidFill>
                  </a:rPr>
                  <a:t>Filmus</a:t>
                </a:r>
                <a:r>
                  <a:rPr lang="en-US" dirty="0">
                    <a:solidFill>
                      <a:srgbClr val="C00000"/>
                    </a:solidFill>
                  </a:rPr>
                  <a:t>, Meir, Tal 2021]</a:t>
                </a:r>
                <a:r>
                  <a:rPr lang="en-US" dirty="0">
                    <a:solidFill>
                      <a:schemeClr val="tx1"/>
                    </a:solidFill>
                  </a:rPr>
                  <a:t>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∃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in uniform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AC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such that every</a:t>
                </a:r>
                <a:r>
                  <a:rPr lang="en-US" dirty="0">
                    <a:solidFill>
                      <a:schemeClr val="accent1"/>
                    </a:solidFill>
                  </a:rPr>
                  <a:t> De Morgan formula </a:t>
                </a:r>
                <a:r>
                  <a:rPr lang="en-US" dirty="0">
                    <a:solidFill>
                      <a:schemeClr val="tx1"/>
                    </a:solidFill>
                  </a:rPr>
                  <a:t>computing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has size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64304A0-11E9-ED6C-54ED-4B69FD85917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r="-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03222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3CACC8E-E9F4-2F35-476A-047CD5FD6D7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198" y="-72963"/>
                <a:ext cx="10515600" cy="1325563"/>
              </a:xfrm>
            </p:spPr>
            <p:txBody>
              <a:bodyPr/>
              <a:lstStyle/>
              <a:p>
                <a:r>
                  <a:rPr lang="en-US" dirty="0"/>
                  <a:t>Random projections for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TC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dirty="0"/>
                  <a:t> vs.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AC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3CACC8E-E9F4-2F35-476A-047CD5FD6D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198" y="-72963"/>
                <a:ext cx="10515600" cy="1325563"/>
              </a:xfrm>
              <a:blipFill>
                <a:blip r:embed="rId2"/>
                <a:stretch>
                  <a:fillRect l="-23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E3BCBD6C-815E-8665-60DB-018CD862BD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6099" y="4282958"/>
            <a:ext cx="1545092" cy="13540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D15E3F3-022E-2EE2-28B1-B3740639CC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3334" y="4293714"/>
            <a:ext cx="1606525" cy="13540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278096F-B6E1-9DB4-A928-4880CCDE58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767" y="5848730"/>
            <a:ext cx="1063388" cy="102936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3E00096-55DE-5E1C-19A5-9FC410AF85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6784" y="5859025"/>
            <a:ext cx="1063388" cy="102936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AB7A61FB-33BB-3A33-6D4A-4C1CDB731C66}"/>
              </a:ext>
            </a:extLst>
          </p:cNvPr>
          <p:cNvGrpSpPr/>
          <p:nvPr/>
        </p:nvGrpSpPr>
        <p:grpSpPr>
          <a:xfrm>
            <a:off x="4811045" y="4729203"/>
            <a:ext cx="5160923" cy="1274953"/>
            <a:chOff x="4811045" y="4518517"/>
            <a:chExt cx="5160923" cy="1274953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9C25F28-B21E-C63C-9D9D-84371AF38979}"/>
                </a:ext>
              </a:extLst>
            </p:cNvPr>
            <p:cNvSpPr/>
            <p:nvPr/>
          </p:nvSpPr>
          <p:spPr>
            <a:xfrm>
              <a:off x="7987016" y="4570210"/>
              <a:ext cx="1932163" cy="988855"/>
            </a:xfrm>
            <a:custGeom>
              <a:avLst/>
              <a:gdLst>
                <a:gd name="connsiteX0" fmla="*/ 1905000 w 1905000"/>
                <a:gd name="connsiteY0" fmla="*/ 952500 h 952500"/>
                <a:gd name="connsiteX1" fmla="*/ 238125 w 1905000"/>
                <a:gd name="connsiteY1" fmla="*/ 542925 h 952500"/>
                <a:gd name="connsiteX2" fmla="*/ 0 w 1905000"/>
                <a:gd name="connsiteY2" fmla="*/ 142875 h 952500"/>
                <a:gd name="connsiteX3" fmla="*/ 485775 w 1905000"/>
                <a:gd name="connsiteY3" fmla="*/ 0 h 952500"/>
                <a:gd name="connsiteX4" fmla="*/ 495300 w 1905000"/>
                <a:gd name="connsiteY4" fmla="*/ 361950 h 952500"/>
                <a:gd name="connsiteX0" fmla="*/ 1932163 w 1932163"/>
                <a:gd name="connsiteY0" fmla="*/ 960902 h 960902"/>
                <a:gd name="connsiteX1" fmla="*/ 265288 w 1932163"/>
                <a:gd name="connsiteY1" fmla="*/ 551327 h 960902"/>
                <a:gd name="connsiteX2" fmla="*/ 27163 w 1932163"/>
                <a:gd name="connsiteY2" fmla="*/ 151277 h 960902"/>
                <a:gd name="connsiteX3" fmla="*/ 512938 w 1932163"/>
                <a:gd name="connsiteY3" fmla="*/ 8402 h 960902"/>
                <a:gd name="connsiteX4" fmla="*/ 522463 w 1932163"/>
                <a:gd name="connsiteY4" fmla="*/ 370352 h 960902"/>
                <a:gd name="connsiteX0" fmla="*/ 1932163 w 1932163"/>
                <a:gd name="connsiteY0" fmla="*/ 960902 h 960902"/>
                <a:gd name="connsiteX1" fmla="*/ 265288 w 1932163"/>
                <a:gd name="connsiteY1" fmla="*/ 551327 h 960902"/>
                <a:gd name="connsiteX2" fmla="*/ 27163 w 1932163"/>
                <a:gd name="connsiteY2" fmla="*/ 151277 h 960902"/>
                <a:gd name="connsiteX3" fmla="*/ 512938 w 1932163"/>
                <a:gd name="connsiteY3" fmla="*/ 8402 h 960902"/>
                <a:gd name="connsiteX4" fmla="*/ 522463 w 1932163"/>
                <a:gd name="connsiteY4" fmla="*/ 370352 h 960902"/>
                <a:gd name="connsiteX0" fmla="*/ 1932163 w 1932163"/>
                <a:gd name="connsiteY0" fmla="*/ 993826 h 993826"/>
                <a:gd name="connsiteX1" fmla="*/ 265288 w 1932163"/>
                <a:gd name="connsiteY1" fmla="*/ 584251 h 993826"/>
                <a:gd name="connsiteX2" fmla="*/ 27163 w 1932163"/>
                <a:gd name="connsiteY2" fmla="*/ 184201 h 993826"/>
                <a:gd name="connsiteX3" fmla="*/ 512938 w 1932163"/>
                <a:gd name="connsiteY3" fmla="*/ 41326 h 993826"/>
                <a:gd name="connsiteX4" fmla="*/ 522463 w 1932163"/>
                <a:gd name="connsiteY4" fmla="*/ 403276 h 993826"/>
                <a:gd name="connsiteX0" fmla="*/ 1932163 w 1932163"/>
                <a:gd name="connsiteY0" fmla="*/ 988855 h 988855"/>
                <a:gd name="connsiteX1" fmla="*/ 265288 w 1932163"/>
                <a:gd name="connsiteY1" fmla="*/ 579280 h 988855"/>
                <a:gd name="connsiteX2" fmla="*/ 27163 w 1932163"/>
                <a:gd name="connsiteY2" fmla="*/ 179230 h 988855"/>
                <a:gd name="connsiteX3" fmla="*/ 512938 w 1932163"/>
                <a:gd name="connsiteY3" fmla="*/ 36355 h 988855"/>
                <a:gd name="connsiteX4" fmla="*/ 522463 w 1932163"/>
                <a:gd name="connsiteY4" fmla="*/ 398305 h 988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32163" h="988855">
                  <a:moveTo>
                    <a:pt x="1932163" y="988855"/>
                  </a:moveTo>
                  <a:cubicBezTo>
                    <a:pt x="1376538" y="852330"/>
                    <a:pt x="582788" y="714217"/>
                    <a:pt x="265288" y="579280"/>
                  </a:cubicBezTo>
                  <a:cubicBezTo>
                    <a:pt x="-52212" y="444343"/>
                    <a:pt x="-14112" y="269717"/>
                    <a:pt x="27163" y="179230"/>
                  </a:cubicBezTo>
                  <a:cubicBezTo>
                    <a:pt x="68438" y="88743"/>
                    <a:pt x="408163" y="-72342"/>
                    <a:pt x="512938" y="36355"/>
                  </a:cubicBezTo>
                  <a:cubicBezTo>
                    <a:pt x="617713" y="145052"/>
                    <a:pt x="519288" y="277655"/>
                    <a:pt x="522463" y="398305"/>
                  </a:cubicBezTo>
                </a:path>
              </a:pathLst>
            </a:custGeom>
            <a:noFill/>
            <a:ln w="76200" cap="rnd" cmpd="sng">
              <a:solidFill>
                <a:schemeClr val="tx1">
                  <a:alpha val="5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BDFF83B8-BC46-B303-1EF0-6A5268B8404A}"/>
                </a:ext>
              </a:extLst>
            </p:cNvPr>
            <p:cNvSpPr/>
            <p:nvPr/>
          </p:nvSpPr>
          <p:spPr>
            <a:xfrm>
              <a:off x="6375337" y="4518517"/>
              <a:ext cx="3596631" cy="1096453"/>
            </a:xfrm>
            <a:custGeom>
              <a:avLst/>
              <a:gdLst>
                <a:gd name="connsiteX0" fmla="*/ 1905000 w 1905000"/>
                <a:gd name="connsiteY0" fmla="*/ 952500 h 952500"/>
                <a:gd name="connsiteX1" fmla="*/ 238125 w 1905000"/>
                <a:gd name="connsiteY1" fmla="*/ 542925 h 952500"/>
                <a:gd name="connsiteX2" fmla="*/ 0 w 1905000"/>
                <a:gd name="connsiteY2" fmla="*/ 142875 h 952500"/>
                <a:gd name="connsiteX3" fmla="*/ 485775 w 1905000"/>
                <a:gd name="connsiteY3" fmla="*/ 0 h 952500"/>
                <a:gd name="connsiteX4" fmla="*/ 495300 w 1905000"/>
                <a:gd name="connsiteY4" fmla="*/ 361950 h 952500"/>
                <a:gd name="connsiteX0" fmla="*/ 1932163 w 1932163"/>
                <a:gd name="connsiteY0" fmla="*/ 960902 h 960902"/>
                <a:gd name="connsiteX1" fmla="*/ 265288 w 1932163"/>
                <a:gd name="connsiteY1" fmla="*/ 551327 h 960902"/>
                <a:gd name="connsiteX2" fmla="*/ 27163 w 1932163"/>
                <a:gd name="connsiteY2" fmla="*/ 151277 h 960902"/>
                <a:gd name="connsiteX3" fmla="*/ 512938 w 1932163"/>
                <a:gd name="connsiteY3" fmla="*/ 8402 h 960902"/>
                <a:gd name="connsiteX4" fmla="*/ 522463 w 1932163"/>
                <a:gd name="connsiteY4" fmla="*/ 370352 h 960902"/>
                <a:gd name="connsiteX0" fmla="*/ 1932163 w 1932163"/>
                <a:gd name="connsiteY0" fmla="*/ 960902 h 960902"/>
                <a:gd name="connsiteX1" fmla="*/ 265288 w 1932163"/>
                <a:gd name="connsiteY1" fmla="*/ 551327 h 960902"/>
                <a:gd name="connsiteX2" fmla="*/ 27163 w 1932163"/>
                <a:gd name="connsiteY2" fmla="*/ 151277 h 960902"/>
                <a:gd name="connsiteX3" fmla="*/ 512938 w 1932163"/>
                <a:gd name="connsiteY3" fmla="*/ 8402 h 960902"/>
                <a:gd name="connsiteX4" fmla="*/ 522463 w 1932163"/>
                <a:gd name="connsiteY4" fmla="*/ 370352 h 960902"/>
                <a:gd name="connsiteX0" fmla="*/ 1932163 w 1932163"/>
                <a:gd name="connsiteY0" fmla="*/ 993826 h 993826"/>
                <a:gd name="connsiteX1" fmla="*/ 265288 w 1932163"/>
                <a:gd name="connsiteY1" fmla="*/ 584251 h 993826"/>
                <a:gd name="connsiteX2" fmla="*/ 27163 w 1932163"/>
                <a:gd name="connsiteY2" fmla="*/ 184201 h 993826"/>
                <a:gd name="connsiteX3" fmla="*/ 512938 w 1932163"/>
                <a:gd name="connsiteY3" fmla="*/ 41326 h 993826"/>
                <a:gd name="connsiteX4" fmla="*/ 522463 w 1932163"/>
                <a:gd name="connsiteY4" fmla="*/ 403276 h 993826"/>
                <a:gd name="connsiteX0" fmla="*/ 1932163 w 1932163"/>
                <a:gd name="connsiteY0" fmla="*/ 988855 h 988855"/>
                <a:gd name="connsiteX1" fmla="*/ 265288 w 1932163"/>
                <a:gd name="connsiteY1" fmla="*/ 579280 h 988855"/>
                <a:gd name="connsiteX2" fmla="*/ 27163 w 1932163"/>
                <a:gd name="connsiteY2" fmla="*/ 179230 h 988855"/>
                <a:gd name="connsiteX3" fmla="*/ 512938 w 1932163"/>
                <a:gd name="connsiteY3" fmla="*/ 36355 h 988855"/>
                <a:gd name="connsiteX4" fmla="*/ 522463 w 1932163"/>
                <a:gd name="connsiteY4" fmla="*/ 398305 h 988855"/>
                <a:gd name="connsiteX0" fmla="*/ 3477792 w 3477792"/>
                <a:gd name="connsiteY0" fmla="*/ 966563 h 966563"/>
                <a:gd name="connsiteX1" fmla="*/ 1810917 w 3477792"/>
                <a:gd name="connsiteY1" fmla="*/ 556988 h 966563"/>
                <a:gd name="connsiteX2" fmla="*/ 981 w 3477792"/>
                <a:gd name="connsiteY2" fmla="*/ 121079 h 966563"/>
                <a:gd name="connsiteX3" fmla="*/ 2058567 w 3477792"/>
                <a:gd name="connsiteY3" fmla="*/ 14063 h 966563"/>
                <a:gd name="connsiteX4" fmla="*/ 2068092 w 3477792"/>
                <a:gd name="connsiteY4" fmla="*/ 376013 h 966563"/>
                <a:gd name="connsiteX0" fmla="*/ 3529049 w 3529049"/>
                <a:gd name="connsiteY0" fmla="*/ 967306 h 967306"/>
                <a:gd name="connsiteX1" fmla="*/ 864103 w 3529049"/>
                <a:gd name="connsiteY1" fmla="*/ 593590 h 967306"/>
                <a:gd name="connsiteX2" fmla="*/ 52238 w 3529049"/>
                <a:gd name="connsiteY2" fmla="*/ 121822 h 967306"/>
                <a:gd name="connsiteX3" fmla="*/ 2109824 w 3529049"/>
                <a:gd name="connsiteY3" fmla="*/ 14806 h 967306"/>
                <a:gd name="connsiteX4" fmla="*/ 2119349 w 3529049"/>
                <a:gd name="connsiteY4" fmla="*/ 376756 h 967306"/>
                <a:gd name="connsiteX0" fmla="*/ 3514782 w 3514782"/>
                <a:gd name="connsiteY0" fmla="*/ 1027728 h 1027728"/>
                <a:gd name="connsiteX1" fmla="*/ 849836 w 3514782"/>
                <a:gd name="connsiteY1" fmla="*/ 654012 h 1027728"/>
                <a:gd name="connsiteX2" fmla="*/ 37971 w 3514782"/>
                <a:gd name="connsiteY2" fmla="*/ 182244 h 1027728"/>
                <a:gd name="connsiteX3" fmla="*/ 338475 w 3514782"/>
                <a:gd name="connsiteY3" fmla="*/ 9486 h 1027728"/>
                <a:gd name="connsiteX4" fmla="*/ 2105082 w 3514782"/>
                <a:gd name="connsiteY4" fmla="*/ 437178 h 1027728"/>
                <a:gd name="connsiteX0" fmla="*/ 3614960 w 3614960"/>
                <a:gd name="connsiteY0" fmla="*/ 1025812 h 1025812"/>
                <a:gd name="connsiteX1" fmla="*/ 950014 w 3614960"/>
                <a:gd name="connsiteY1" fmla="*/ 652096 h 1025812"/>
                <a:gd name="connsiteX2" fmla="*/ 24596 w 3614960"/>
                <a:gd name="connsiteY2" fmla="*/ 198257 h 1025812"/>
                <a:gd name="connsiteX3" fmla="*/ 438653 w 3614960"/>
                <a:gd name="connsiteY3" fmla="*/ 7570 h 1025812"/>
                <a:gd name="connsiteX4" fmla="*/ 2205260 w 3614960"/>
                <a:gd name="connsiteY4" fmla="*/ 435262 h 1025812"/>
                <a:gd name="connsiteX0" fmla="*/ 3601932 w 3601932"/>
                <a:gd name="connsiteY0" fmla="*/ 1018690 h 1018690"/>
                <a:gd name="connsiteX1" fmla="*/ 936986 w 3601932"/>
                <a:gd name="connsiteY1" fmla="*/ 644974 h 1018690"/>
                <a:gd name="connsiteX2" fmla="*/ 11568 w 3601932"/>
                <a:gd name="connsiteY2" fmla="*/ 191135 h 1018690"/>
                <a:gd name="connsiteX3" fmla="*/ 425625 w 3601932"/>
                <a:gd name="connsiteY3" fmla="*/ 448 h 1018690"/>
                <a:gd name="connsiteX4" fmla="*/ 542726 w 3601932"/>
                <a:gd name="connsiteY4" fmla="*/ 236893 h 1018690"/>
                <a:gd name="connsiteX0" fmla="*/ 3613115 w 3613115"/>
                <a:gd name="connsiteY0" fmla="*/ 1060407 h 1060407"/>
                <a:gd name="connsiteX1" fmla="*/ 948169 w 3613115"/>
                <a:gd name="connsiteY1" fmla="*/ 686691 h 1060407"/>
                <a:gd name="connsiteX2" fmla="*/ 22751 w 3613115"/>
                <a:gd name="connsiteY2" fmla="*/ 232852 h 1060407"/>
                <a:gd name="connsiteX3" fmla="*/ 305325 w 3613115"/>
                <a:gd name="connsiteY3" fmla="*/ 330 h 1060407"/>
                <a:gd name="connsiteX4" fmla="*/ 553909 w 3613115"/>
                <a:gd name="connsiteY4" fmla="*/ 278610 h 1060407"/>
                <a:gd name="connsiteX0" fmla="*/ 3596115 w 3596115"/>
                <a:gd name="connsiteY0" fmla="*/ 1060247 h 1060247"/>
                <a:gd name="connsiteX1" fmla="*/ 931169 w 3596115"/>
                <a:gd name="connsiteY1" fmla="*/ 686531 h 1060247"/>
                <a:gd name="connsiteX2" fmla="*/ 23680 w 3596115"/>
                <a:gd name="connsiteY2" fmla="*/ 244645 h 1060247"/>
                <a:gd name="connsiteX3" fmla="*/ 288325 w 3596115"/>
                <a:gd name="connsiteY3" fmla="*/ 170 h 1060247"/>
                <a:gd name="connsiteX4" fmla="*/ 536909 w 3596115"/>
                <a:gd name="connsiteY4" fmla="*/ 278450 h 1060247"/>
                <a:gd name="connsiteX0" fmla="*/ 3590364 w 3590364"/>
                <a:gd name="connsiteY0" fmla="*/ 1060231 h 1060231"/>
                <a:gd name="connsiteX1" fmla="*/ 817842 w 3590364"/>
                <a:gd name="connsiteY1" fmla="*/ 596868 h 1060231"/>
                <a:gd name="connsiteX2" fmla="*/ 17929 w 3590364"/>
                <a:gd name="connsiteY2" fmla="*/ 244629 h 1060231"/>
                <a:gd name="connsiteX3" fmla="*/ 282574 w 3590364"/>
                <a:gd name="connsiteY3" fmla="*/ 154 h 1060231"/>
                <a:gd name="connsiteX4" fmla="*/ 531158 w 3590364"/>
                <a:gd name="connsiteY4" fmla="*/ 278434 h 1060231"/>
                <a:gd name="connsiteX0" fmla="*/ 3590364 w 3590364"/>
                <a:gd name="connsiteY0" fmla="*/ 1060231 h 1060231"/>
                <a:gd name="connsiteX1" fmla="*/ 817842 w 3590364"/>
                <a:gd name="connsiteY1" fmla="*/ 596868 h 1060231"/>
                <a:gd name="connsiteX2" fmla="*/ 17929 w 3590364"/>
                <a:gd name="connsiteY2" fmla="*/ 244629 h 1060231"/>
                <a:gd name="connsiteX3" fmla="*/ 282574 w 3590364"/>
                <a:gd name="connsiteY3" fmla="*/ 154 h 1060231"/>
                <a:gd name="connsiteX4" fmla="*/ 531158 w 3590364"/>
                <a:gd name="connsiteY4" fmla="*/ 278434 h 1060231"/>
                <a:gd name="connsiteX0" fmla="*/ 3586949 w 3586949"/>
                <a:gd name="connsiteY0" fmla="*/ 1096064 h 1096064"/>
                <a:gd name="connsiteX1" fmla="*/ 814427 w 3586949"/>
                <a:gd name="connsiteY1" fmla="*/ 632701 h 1096064"/>
                <a:gd name="connsiteX2" fmla="*/ 14514 w 3586949"/>
                <a:gd name="connsiteY2" fmla="*/ 280462 h 1096064"/>
                <a:gd name="connsiteX3" fmla="*/ 315018 w 3586949"/>
                <a:gd name="connsiteY3" fmla="*/ 128 h 1096064"/>
                <a:gd name="connsiteX4" fmla="*/ 527743 w 3586949"/>
                <a:gd name="connsiteY4" fmla="*/ 314267 h 1096064"/>
                <a:gd name="connsiteX0" fmla="*/ 3586398 w 3586398"/>
                <a:gd name="connsiteY0" fmla="*/ 1096160 h 1096160"/>
                <a:gd name="connsiteX1" fmla="*/ 813876 w 3586398"/>
                <a:gd name="connsiteY1" fmla="*/ 632797 h 1096160"/>
                <a:gd name="connsiteX2" fmla="*/ 13963 w 3586398"/>
                <a:gd name="connsiteY2" fmla="*/ 280558 h 1096160"/>
                <a:gd name="connsiteX3" fmla="*/ 314467 w 3586398"/>
                <a:gd name="connsiteY3" fmla="*/ 224 h 1096160"/>
                <a:gd name="connsiteX4" fmla="*/ 437545 w 3586398"/>
                <a:gd name="connsiteY4" fmla="*/ 242646 h 1096160"/>
                <a:gd name="connsiteX0" fmla="*/ 3591505 w 3591505"/>
                <a:gd name="connsiteY0" fmla="*/ 1096160 h 1096160"/>
                <a:gd name="connsiteX1" fmla="*/ 818983 w 3591505"/>
                <a:gd name="connsiteY1" fmla="*/ 632797 h 1096160"/>
                <a:gd name="connsiteX2" fmla="*/ 19070 w 3591505"/>
                <a:gd name="connsiteY2" fmla="*/ 280558 h 1096160"/>
                <a:gd name="connsiteX3" fmla="*/ 265786 w 3591505"/>
                <a:gd name="connsiteY3" fmla="*/ 224 h 1096160"/>
                <a:gd name="connsiteX4" fmla="*/ 442652 w 3591505"/>
                <a:gd name="connsiteY4" fmla="*/ 242646 h 1096160"/>
                <a:gd name="connsiteX0" fmla="*/ 3591505 w 3591505"/>
                <a:gd name="connsiteY0" fmla="*/ 1096160 h 1096160"/>
                <a:gd name="connsiteX1" fmla="*/ 818983 w 3591505"/>
                <a:gd name="connsiteY1" fmla="*/ 632797 h 1096160"/>
                <a:gd name="connsiteX2" fmla="*/ 19070 w 3591505"/>
                <a:gd name="connsiteY2" fmla="*/ 280558 h 1096160"/>
                <a:gd name="connsiteX3" fmla="*/ 265786 w 3591505"/>
                <a:gd name="connsiteY3" fmla="*/ 224 h 1096160"/>
                <a:gd name="connsiteX4" fmla="*/ 442652 w 3591505"/>
                <a:gd name="connsiteY4" fmla="*/ 242646 h 1096160"/>
                <a:gd name="connsiteX0" fmla="*/ 3591505 w 3591505"/>
                <a:gd name="connsiteY0" fmla="*/ 1096171 h 1096171"/>
                <a:gd name="connsiteX1" fmla="*/ 818983 w 3591505"/>
                <a:gd name="connsiteY1" fmla="*/ 632808 h 1096171"/>
                <a:gd name="connsiteX2" fmla="*/ 19070 w 3591505"/>
                <a:gd name="connsiteY2" fmla="*/ 280569 h 1096171"/>
                <a:gd name="connsiteX3" fmla="*/ 265786 w 3591505"/>
                <a:gd name="connsiteY3" fmla="*/ 235 h 1096171"/>
                <a:gd name="connsiteX4" fmla="*/ 442652 w 3591505"/>
                <a:gd name="connsiteY4" fmla="*/ 242657 h 1096171"/>
                <a:gd name="connsiteX0" fmla="*/ 3591505 w 3591505"/>
                <a:gd name="connsiteY0" fmla="*/ 1096171 h 1096171"/>
                <a:gd name="connsiteX1" fmla="*/ 818983 w 3591505"/>
                <a:gd name="connsiteY1" fmla="*/ 632808 h 1096171"/>
                <a:gd name="connsiteX2" fmla="*/ 19070 w 3591505"/>
                <a:gd name="connsiteY2" fmla="*/ 280569 h 1096171"/>
                <a:gd name="connsiteX3" fmla="*/ 265786 w 3591505"/>
                <a:gd name="connsiteY3" fmla="*/ 235 h 1096171"/>
                <a:gd name="connsiteX4" fmla="*/ 442652 w 3591505"/>
                <a:gd name="connsiteY4" fmla="*/ 242657 h 1096171"/>
                <a:gd name="connsiteX0" fmla="*/ 3596631 w 3596631"/>
                <a:gd name="connsiteY0" fmla="*/ 1096453 h 1096453"/>
                <a:gd name="connsiteX1" fmla="*/ 824109 w 3596631"/>
                <a:gd name="connsiteY1" fmla="*/ 633090 h 1096453"/>
                <a:gd name="connsiteX2" fmla="*/ 24196 w 3596631"/>
                <a:gd name="connsiteY2" fmla="*/ 280851 h 1096453"/>
                <a:gd name="connsiteX3" fmla="*/ 270912 w 3596631"/>
                <a:gd name="connsiteY3" fmla="*/ 517 h 1096453"/>
                <a:gd name="connsiteX4" fmla="*/ 447778 w 3596631"/>
                <a:gd name="connsiteY4" fmla="*/ 242939 h 1096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96631" h="1096453">
                  <a:moveTo>
                    <a:pt x="3596631" y="1096453"/>
                  </a:moveTo>
                  <a:cubicBezTo>
                    <a:pt x="2708316" y="971881"/>
                    <a:pt x="1419515" y="769024"/>
                    <a:pt x="824109" y="633090"/>
                  </a:cubicBezTo>
                  <a:cubicBezTo>
                    <a:pt x="228703" y="497156"/>
                    <a:pt x="116396" y="386280"/>
                    <a:pt x="24196" y="280851"/>
                  </a:cubicBezTo>
                  <a:cubicBezTo>
                    <a:pt x="-68004" y="175422"/>
                    <a:pt x="122621" y="-11094"/>
                    <a:pt x="270912" y="517"/>
                  </a:cubicBezTo>
                  <a:cubicBezTo>
                    <a:pt x="419203" y="12128"/>
                    <a:pt x="552179" y="116313"/>
                    <a:pt x="447778" y="242939"/>
                  </a:cubicBezTo>
                </a:path>
              </a:pathLst>
            </a:custGeom>
            <a:noFill/>
            <a:ln w="76200" cap="rnd" cmpd="sng">
              <a:solidFill>
                <a:schemeClr val="tx1">
                  <a:alpha val="5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BB834B5-E6E6-6907-78F4-EEBE9B423C91}"/>
                </a:ext>
              </a:extLst>
            </p:cNvPr>
            <p:cNvSpPr/>
            <p:nvPr/>
          </p:nvSpPr>
          <p:spPr>
            <a:xfrm>
              <a:off x="4811045" y="4542278"/>
              <a:ext cx="5132584" cy="1078523"/>
            </a:xfrm>
            <a:custGeom>
              <a:avLst/>
              <a:gdLst>
                <a:gd name="connsiteX0" fmla="*/ 1905000 w 1905000"/>
                <a:gd name="connsiteY0" fmla="*/ 952500 h 952500"/>
                <a:gd name="connsiteX1" fmla="*/ 238125 w 1905000"/>
                <a:gd name="connsiteY1" fmla="*/ 542925 h 952500"/>
                <a:gd name="connsiteX2" fmla="*/ 0 w 1905000"/>
                <a:gd name="connsiteY2" fmla="*/ 142875 h 952500"/>
                <a:gd name="connsiteX3" fmla="*/ 485775 w 1905000"/>
                <a:gd name="connsiteY3" fmla="*/ 0 h 952500"/>
                <a:gd name="connsiteX4" fmla="*/ 495300 w 1905000"/>
                <a:gd name="connsiteY4" fmla="*/ 361950 h 952500"/>
                <a:gd name="connsiteX0" fmla="*/ 1932163 w 1932163"/>
                <a:gd name="connsiteY0" fmla="*/ 960902 h 960902"/>
                <a:gd name="connsiteX1" fmla="*/ 265288 w 1932163"/>
                <a:gd name="connsiteY1" fmla="*/ 551327 h 960902"/>
                <a:gd name="connsiteX2" fmla="*/ 27163 w 1932163"/>
                <a:gd name="connsiteY2" fmla="*/ 151277 h 960902"/>
                <a:gd name="connsiteX3" fmla="*/ 512938 w 1932163"/>
                <a:gd name="connsiteY3" fmla="*/ 8402 h 960902"/>
                <a:gd name="connsiteX4" fmla="*/ 522463 w 1932163"/>
                <a:gd name="connsiteY4" fmla="*/ 370352 h 960902"/>
                <a:gd name="connsiteX0" fmla="*/ 1932163 w 1932163"/>
                <a:gd name="connsiteY0" fmla="*/ 960902 h 960902"/>
                <a:gd name="connsiteX1" fmla="*/ 265288 w 1932163"/>
                <a:gd name="connsiteY1" fmla="*/ 551327 h 960902"/>
                <a:gd name="connsiteX2" fmla="*/ 27163 w 1932163"/>
                <a:gd name="connsiteY2" fmla="*/ 151277 h 960902"/>
                <a:gd name="connsiteX3" fmla="*/ 512938 w 1932163"/>
                <a:gd name="connsiteY3" fmla="*/ 8402 h 960902"/>
                <a:gd name="connsiteX4" fmla="*/ 522463 w 1932163"/>
                <a:gd name="connsiteY4" fmla="*/ 370352 h 960902"/>
                <a:gd name="connsiteX0" fmla="*/ 1932163 w 1932163"/>
                <a:gd name="connsiteY0" fmla="*/ 993826 h 993826"/>
                <a:gd name="connsiteX1" fmla="*/ 265288 w 1932163"/>
                <a:gd name="connsiteY1" fmla="*/ 584251 h 993826"/>
                <a:gd name="connsiteX2" fmla="*/ 27163 w 1932163"/>
                <a:gd name="connsiteY2" fmla="*/ 184201 h 993826"/>
                <a:gd name="connsiteX3" fmla="*/ 512938 w 1932163"/>
                <a:gd name="connsiteY3" fmla="*/ 41326 h 993826"/>
                <a:gd name="connsiteX4" fmla="*/ 522463 w 1932163"/>
                <a:gd name="connsiteY4" fmla="*/ 403276 h 993826"/>
                <a:gd name="connsiteX0" fmla="*/ 1932163 w 1932163"/>
                <a:gd name="connsiteY0" fmla="*/ 988855 h 988855"/>
                <a:gd name="connsiteX1" fmla="*/ 265288 w 1932163"/>
                <a:gd name="connsiteY1" fmla="*/ 579280 h 988855"/>
                <a:gd name="connsiteX2" fmla="*/ 27163 w 1932163"/>
                <a:gd name="connsiteY2" fmla="*/ 179230 h 988855"/>
                <a:gd name="connsiteX3" fmla="*/ 512938 w 1932163"/>
                <a:gd name="connsiteY3" fmla="*/ 36355 h 988855"/>
                <a:gd name="connsiteX4" fmla="*/ 522463 w 1932163"/>
                <a:gd name="connsiteY4" fmla="*/ 398305 h 988855"/>
                <a:gd name="connsiteX0" fmla="*/ 3477792 w 3477792"/>
                <a:gd name="connsiteY0" fmla="*/ 966563 h 966563"/>
                <a:gd name="connsiteX1" fmla="*/ 1810917 w 3477792"/>
                <a:gd name="connsiteY1" fmla="*/ 556988 h 966563"/>
                <a:gd name="connsiteX2" fmla="*/ 981 w 3477792"/>
                <a:gd name="connsiteY2" fmla="*/ 121079 h 966563"/>
                <a:gd name="connsiteX3" fmla="*/ 2058567 w 3477792"/>
                <a:gd name="connsiteY3" fmla="*/ 14063 h 966563"/>
                <a:gd name="connsiteX4" fmla="*/ 2068092 w 3477792"/>
                <a:gd name="connsiteY4" fmla="*/ 376013 h 966563"/>
                <a:gd name="connsiteX0" fmla="*/ 3529049 w 3529049"/>
                <a:gd name="connsiteY0" fmla="*/ 967306 h 967306"/>
                <a:gd name="connsiteX1" fmla="*/ 864103 w 3529049"/>
                <a:gd name="connsiteY1" fmla="*/ 593590 h 967306"/>
                <a:gd name="connsiteX2" fmla="*/ 52238 w 3529049"/>
                <a:gd name="connsiteY2" fmla="*/ 121822 h 967306"/>
                <a:gd name="connsiteX3" fmla="*/ 2109824 w 3529049"/>
                <a:gd name="connsiteY3" fmla="*/ 14806 h 967306"/>
                <a:gd name="connsiteX4" fmla="*/ 2119349 w 3529049"/>
                <a:gd name="connsiteY4" fmla="*/ 376756 h 967306"/>
                <a:gd name="connsiteX0" fmla="*/ 3514782 w 3514782"/>
                <a:gd name="connsiteY0" fmla="*/ 1027728 h 1027728"/>
                <a:gd name="connsiteX1" fmla="*/ 849836 w 3514782"/>
                <a:gd name="connsiteY1" fmla="*/ 654012 h 1027728"/>
                <a:gd name="connsiteX2" fmla="*/ 37971 w 3514782"/>
                <a:gd name="connsiteY2" fmla="*/ 182244 h 1027728"/>
                <a:gd name="connsiteX3" fmla="*/ 338475 w 3514782"/>
                <a:gd name="connsiteY3" fmla="*/ 9486 h 1027728"/>
                <a:gd name="connsiteX4" fmla="*/ 2105082 w 3514782"/>
                <a:gd name="connsiteY4" fmla="*/ 437178 h 1027728"/>
                <a:gd name="connsiteX0" fmla="*/ 3614960 w 3614960"/>
                <a:gd name="connsiteY0" fmla="*/ 1025812 h 1025812"/>
                <a:gd name="connsiteX1" fmla="*/ 950014 w 3614960"/>
                <a:gd name="connsiteY1" fmla="*/ 652096 h 1025812"/>
                <a:gd name="connsiteX2" fmla="*/ 24596 w 3614960"/>
                <a:gd name="connsiteY2" fmla="*/ 198257 h 1025812"/>
                <a:gd name="connsiteX3" fmla="*/ 438653 w 3614960"/>
                <a:gd name="connsiteY3" fmla="*/ 7570 h 1025812"/>
                <a:gd name="connsiteX4" fmla="*/ 2205260 w 3614960"/>
                <a:gd name="connsiteY4" fmla="*/ 435262 h 1025812"/>
                <a:gd name="connsiteX0" fmla="*/ 3601932 w 3601932"/>
                <a:gd name="connsiteY0" fmla="*/ 1018690 h 1018690"/>
                <a:gd name="connsiteX1" fmla="*/ 936986 w 3601932"/>
                <a:gd name="connsiteY1" fmla="*/ 644974 h 1018690"/>
                <a:gd name="connsiteX2" fmla="*/ 11568 w 3601932"/>
                <a:gd name="connsiteY2" fmla="*/ 191135 h 1018690"/>
                <a:gd name="connsiteX3" fmla="*/ 425625 w 3601932"/>
                <a:gd name="connsiteY3" fmla="*/ 448 h 1018690"/>
                <a:gd name="connsiteX4" fmla="*/ 542726 w 3601932"/>
                <a:gd name="connsiteY4" fmla="*/ 236893 h 1018690"/>
                <a:gd name="connsiteX0" fmla="*/ 3613115 w 3613115"/>
                <a:gd name="connsiteY0" fmla="*/ 1060407 h 1060407"/>
                <a:gd name="connsiteX1" fmla="*/ 948169 w 3613115"/>
                <a:gd name="connsiteY1" fmla="*/ 686691 h 1060407"/>
                <a:gd name="connsiteX2" fmla="*/ 22751 w 3613115"/>
                <a:gd name="connsiteY2" fmla="*/ 232852 h 1060407"/>
                <a:gd name="connsiteX3" fmla="*/ 305325 w 3613115"/>
                <a:gd name="connsiteY3" fmla="*/ 330 h 1060407"/>
                <a:gd name="connsiteX4" fmla="*/ 553909 w 3613115"/>
                <a:gd name="connsiteY4" fmla="*/ 278610 h 1060407"/>
                <a:gd name="connsiteX0" fmla="*/ 3596115 w 3596115"/>
                <a:gd name="connsiteY0" fmla="*/ 1060247 h 1060247"/>
                <a:gd name="connsiteX1" fmla="*/ 931169 w 3596115"/>
                <a:gd name="connsiteY1" fmla="*/ 686531 h 1060247"/>
                <a:gd name="connsiteX2" fmla="*/ 23680 w 3596115"/>
                <a:gd name="connsiteY2" fmla="*/ 244645 h 1060247"/>
                <a:gd name="connsiteX3" fmla="*/ 288325 w 3596115"/>
                <a:gd name="connsiteY3" fmla="*/ 170 h 1060247"/>
                <a:gd name="connsiteX4" fmla="*/ 536909 w 3596115"/>
                <a:gd name="connsiteY4" fmla="*/ 278450 h 1060247"/>
                <a:gd name="connsiteX0" fmla="*/ 3590364 w 3590364"/>
                <a:gd name="connsiteY0" fmla="*/ 1060231 h 1060231"/>
                <a:gd name="connsiteX1" fmla="*/ 817842 w 3590364"/>
                <a:gd name="connsiteY1" fmla="*/ 596868 h 1060231"/>
                <a:gd name="connsiteX2" fmla="*/ 17929 w 3590364"/>
                <a:gd name="connsiteY2" fmla="*/ 244629 h 1060231"/>
                <a:gd name="connsiteX3" fmla="*/ 282574 w 3590364"/>
                <a:gd name="connsiteY3" fmla="*/ 154 h 1060231"/>
                <a:gd name="connsiteX4" fmla="*/ 531158 w 3590364"/>
                <a:gd name="connsiteY4" fmla="*/ 278434 h 1060231"/>
                <a:gd name="connsiteX0" fmla="*/ 3590364 w 3590364"/>
                <a:gd name="connsiteY0" fmla="*/ 1060231 h 1060231"/>
                <a:gd name="connsiteX1" fmla="*/ 817842 w 3590364"/>
                <a:gd name="connsiteY1" fmla="*/ 596868 h 1060231"/>
                <a:gd name="connsiteX2" fmla="*/ 17929 w 3590364"/>
                <a:gd name="connsiteY2" fmla="*/ 244629 h 1060231"/>
                <a:gd name="connsiteX3" fmla="*/ 282574 w 3590364"/>
                <a:gd name="connsiteY3" fmla="*/ 154 h 1060231"/>
                <a:gd name="connsiteX4" fmla="*/ 531158 w 3590364"/>
                <a:gd name="connsiteY4" fmla="*/ 278434 h 1060231"/>
                <a:gd name="connsiteX0" fmla="*/ 3586949 w 3586949"/>
                <a:gd name="connsiteY0" fmla="*/ 1096064 h 1096064"/>
                <a:gd name="connsiteX1" fmla="*/ 814427 w 3586949"/>
                <a:gd name="connsiteY1" fmla="*/ 632701 h 1096064"/>
                <a:gd name="connsiteX2" fmla="*/ 14514 w 3586949"/>
                <a:gd name="connsiteY2" fmla="*/ 280462 h 1096064"/>
                <a:gd name="connsiteX3" fmla="*/ 315018 w 3586949"/>
                <a:gd name="connsiteY3" fmla="*/ 128 h 1096064"/>
                <a:gd name="connsiteX4" fmla="*/ 527743 w 3586949"/>
                <a:gd name="connsiteY4" fmla="*/ 314267 h 1096064"/>
                <a:gd name="connsiteX0" fmla="*/ 3586398 w 3586398"/>
                <a:gd name="connsiteY0" fmla="*/ 1096160 h 1096160"/>
                <a:gd name="connsiteX1" fmla="*/ 813876 w 3586398"/>
                <a:gd name="connsiteY1" fmla="*/ 632797 h 1096160"/>
                <a:gd name="connsiteX2" fmla="*/ 13963 w 3586398"/>
                <a:gd name="connsiteY2" fmla="*/ 280558 h 1096160"/>
                <a:gd name="connsiteX3" fmla="*/ 314467 w 3586398"/>
                <a:gd name="connsiteY3" fmla="*/ 224 h 1096160"/>
                <a:gd name="connsiteX4" fmla="*/ 437545 w 3586398"/>
                <a:gd name="connsiteY4" fmla="*/ 242646 h 1096160"/>
                <a:gd name="connsiteX0" fmla="*/ 3591505 w 3591505"/>
                <a:gd name="connsiteY0" fmla="*/ 1096160 h 1096160"/>
                <a:gd name="connsiteX1" fmla="*/ 818983 w 3591505"/>
                <a:gd name="connsiteY1" fmla="*/ 632797 h 1096160"/>
                <a:gd name="connsiteX2" fmla="*/ 19070 w 3591505"/>
                <a:gd name="connsiteY2" fmla="*/ 280558 h 1096160"/>
                <a:gd name="connsiteX3" fmla="*/ 265786 w 3591505"/>
                <a:gd name="connsiteY3" fmla="*/ 224 h 1096160"/>
                <a:gd name="connsiteX4" fmla="*/ 442652 w 3591505"/>
                <a:gd name="connsiteY4" fmla="*/ 242646 h 1096160"/>
                <a:gd name="connsiteX0" fmla="*/ 3591505 w 3591505"/>
                <a:gd name="connsiteY0" fmla="*/ 1096160 h 1096160"/>
                <a:gd name="connsiteX1" fmla="*/ 818983 w 3591505"/>
                <a:gd name="connsiteY1" fmla="*/ 632797 h 1096160"/>
                <a:gd name="connsiteX2" fmla="*/ 19070 w 3591505"/>
                <a:gd name="connsiteY2" fmla="*/ 280558 h 1096160"/>
                <a:gd name="connsiteX3" fmla="*/ 265786 w 3591505"/>
                <a:gd name="connsiteY3" fmla="*/ 224 h 1096160"/>
                <a:gd name="connsiteX4" fmla="*/ 442652 w 3591505"/>
                <a:gd name="connsiteY4" fmla="*/ 242646 h 1096160"/>
                <a:gd name="connsiteX0" fmla="*/ 3591505 w 3591505"/>
                <a:gd name="connsiteY0" fmla="*/ 1096171 h 1096171"/>
                <a:gd name="connsiteX1" fmla="*/ 818983 w 3591505"/>
                <a:gd name="connsiteY1" fmla="*/ 632808 h 1096171"/>
                <a:gd name="connsiteX2" fmla="*/ 19070 w 3591505"/>
                <a:gd name="connsiteY2" fmla="*/ 280569 h 1096171"/>
                <a:gd name="connsiteX3" fmla="*/ 265786 w 3591505"/>
                <a:gd name="connsiteY3" fmla="*/ 235 h 1096171"/>
                <a:gd name="connsiteX4" fmla="*/ 442652 w 3591505"/>
                <a:gd name="connsiteY4" fmla="*/ 242657 h 1096171"/>
                <a:gd name="connsiteX0" fmla="*/ 3591505 w 3591505"/>
                <a:gd name="connsiteY0" fmla="*/ 1096171 h 1096171"/>
                <a:gd name="connsiteX1" fmla="*/ 818983 w 3591505"/>
                <a:gd name="connsiteY1" fmla="*/ 632808 h 1096171"/>
                <a:gd name="connsiteX2" fmla="*/ 19070 w 3591505"/>
                <a:gd name="connsiteY2" fmla="*/ 280569 h 1096171"/>
                <a:gd name="connsiteX3" fmla="*/ 265786 w 3591505"/>
                <a:gd name="connsiteY3" fmla="*/ 235 h 1096171"/>
                <a:gd name="connsiteX4" fmla="*/ 442652 w 3591505"/>
                <a:gd name="connsiteY4" fmla="*/ 242657 h 1096171"/>
                <a:gd name="connsiteX0" fmla="*/ 3596631 w 3596631"/>
                <a:gd name="connsiteY0" fmla="*/ 1096453 h 1096453"/>
                <a:gd name="connsiteX1" fmla="*/ 824109 w 3596631"/>
                <a:gd name="connsiteY1" fmla="*/ 633090 h 1096453"/>
                <a:gd name="connsiteX2" fmla="*/ 24196 w 3596631"/>
                <a:gd name="connsiteY2" fmla="*/ 280851 h 1096453"/>
                <a:gd name="connsiteX3" fmla="*/ 270912 w 3596631"/>
                <a:gd name="connsiteY3" fmla="*/ 517 h 1096453"/>
                <a:gd name="connsiteX4" fmla="*/ 447778 w 3596631"/>
                <a:gd name="connsiteY4" fmla="*/ 242939 h 1096453"/>
                <a:gd name="connsiteX0" fmla="*/ 5156490 w 5156490"/>
                <a:gd name="connsiteY0" fmla="*/ 1102429 h 1102429"/>
                <a:gd name="connsiteX1" fmla="*/ 824109 w 5156490"/>
                <a:gd name="connsiteY1" fmla="*/ 633090 h 1102429"/>
                <a:gd name="connsiteX2" fmla="*/ 24196 w 5156490"/>
                <a:gd name="connsiteY2" fmla="*/ 280851 h 1102429"/>
                <a:gd name="connsiteX3" fmla="*/ 270912 w 5156490"/>
                <a:gd name="connsiteY3" fmla="*/ 517 h 1102429"/>
                <a:gd name="connsiteX4" fmla="*/ 447778 w 5156490"/>
                <a:gd name="connsiteY4" fmla="*/ 242939 h 1102429"/>
                <a:gd name="connsiteX0" fmla="*/ 5132584 w 5132584"/>
                <a:gd name="connsiteY0" fmla="*/ 1078523 h 1078523"/>
                <a:gd name="connsiteX1" fmla="*/ 824109 w 5132584"/>
                <a:gd name="connsiteY1" fmla="*/ 633090 h 1078523"/>
                <a:gd name="connsiteX2" fmla="*/ 24196 w 5132584"/>
                <a:gd name="connsiteY2" fmla="*/ 280851 h 1078523"/>
                <a:gd name="connsiteX3" fmla="*/ 270912 w 5132584"/>
                <a:gd name="connsiteY3" fmla="*/ 517 h 1078523"/>
                <a:gd name="connsiteX4" fmla="*/ 447778 w 5132584"/>
                <a:gd name="connsiteY4" fmla="*/ 242939 h 1078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32584" h="1078523">
                  <a:moveTo>
                    <a:pt x="5132584" y="1078523"/>
                  </a:moveTo>
                  <a:cubicBezTo>
                    <a:pt x="4244269" y="953951"/>
                    <a:pt x="1675507" y="766035"/>
                    <a:pt x="824109" y="633090"/>
                  </a:cubicBezTo>
                  <a:cubicBezTo>
                    <a:pt x="-27289" y="500145"/>
                    <a:pt x="116396" y="386280"/>
                    <a:pt x="24196" y="280851"/>
                  </a:cubicBezTo>
                  <a:cubicBezTo>
                    <a:pt x="-68004" y="175422"/>
                    <a:pt x="122621" y="-11094"/>
                    <a:pt x="270912" y="517"/>
                  </a:cubicBezTo>
                  <a:cubicBezTo>
                    <a:pt x="419203" y="12128"/>
                    <a:pt x="552179" y="116313"/>
                    <a:pt x="447778" y="242939"/>
                  </a:cubicBezTo>
                </a:path>
              </a:pathLst>
            </a:custGeom>
            <a:noFill/>
            <a:ln w="76200" cap="rnd" cmpd="sng">
              <a:solidFill>
                <a:schemeClr val="tx1">
                  <a:alpha val="5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361F76B9-178A-BA85-3E6A-259DAD844E00}"/>
                </a:ext>
              </a:extLst>
            </p:cNvPr>
            <p:cNvSpPr/>
            <p:nvPr/>
          </p:nvSpPr>
          <p:spPr>
            <a:xfrm>
              <a:off x="7429859" y="5254801"/>
              <a:ext cx="2460109" cy="538669"/>
            </a:xfrm>
            <a:custGeom>
              <a:avLst/>
              <a:gdLst>
                <a:gd name="connsiteX0" fmla="*/ 1905000 w 1905000"/>
                <a:gd name="connsiteY0" fmla="*/ 952500 h 952500"/>
                <a:gd name="connsiteX1" fmla="*/ 238125 w 1905000"/>
                <a:gd name="connsiteY1" fmla="*/ 542925 h 952500"/>
                <a:gd name="connsiteX2" fmla="*/ 0 w 1905000"/>
                <a:gd name="connsiteY2" fmla="*/ 142875 h 952500"/>
                <a:gd name="connsiteX3" fmla="*/ 485775 w 1905000"/>
                <a:gd name="connsiteY3" fmla="*/ 0 h 952500"/>
                <a:gd name="connsiteX4" fmla="*/ 495300 w 1905000"/>
                <a:gd name="connsiteY4" fmla="*/ 361950 h 952500"/>
                <a:gd name="connsiteX0" fmla="*/ 1932163 w 1932163"/>
                <a:gd name="connsiteY0" fmla="*/ 960902 h 960902"/>
                <a:gd name="connsiteX1" fmla="*/ 265288 w 1932163"/>
                <a:gd name="connsiteY1" fmla="*/ 551327 h 960902"/>
                <a:gd name="connsiteX2" fmla="*/ 27163 w 1932163"/>
                <a:gd name="connsiteY2" fmla="*/ 151277 h 960902"/>
                <a:gd name="connsiteX3" fmla="*/ 512938 w 1932163"/>
                <a:gd name="connsiteY3" fmla="*/ 8402 h 960902"/>
                <a:gd name="connsiteX4" fmla="*/ 522463 w 1932163"/>
                <a:gd name="connsiteY4" fmla="*/ 370352 h 960902"/>
                <a:gd name="connsiteX0" fmla="*/ 1932163 w 1932163"/>
                <a:gd name="connsiteY0" fmla="*/ 960902 h 960902"/>
                <a:gd name="connsiteX1" fmla="*/ 265288 w 1932163"/>
                <a:gd name="connsiteY1" fmla="*/ 551327 h 960902"/>
                <a:gd name="connsiteX2" fmla="*/ 27163 w 1932163"/>
                <a:gd name="connsiteY2" fmla="*/ 151277 h 960902"/>
                <a:gd name="connsiteX3" fmla="*/ 512938 w 1932163"/>
                <a:gd name="connsiteY3" fmla="*/ 8402 h 960902"/>
                <a:gd name="connsiteX4" fmla="*/ 522463 w 1932163"/>
                <a:gd name="connsiteY4" fmla="*/ 370352 h 960902"/>
                <a:gd name="connsiteX0" fmla="*/ 1932163 w 1932163"/>
                <a:gd name="connsiteY0" fmla="*/ 993826 h 993826"/>
                <a:gd name="connsiteX1" fmla="*/ 265288 w 1932163"/>
                <a:gd name="connsiteY1" fmla="*/ 584251 h 993826"/>
                <a:gd name="connsiteX2" fmla="*/ 27163 w 1932163"/>
                <a:gd name="connsiteY2" fmla="*/ 184201 h 993826"/>
                <a:gd name="connsiteX3" fmla="*/ 512938 w 1932163"/>
                <a:gd name="connsiteY3" fmla="*/ 41326 h 993826"/>
                <a:gd name="connsiteX4" fmla="*/ 522463 w 1932163"/>
                <a:gd name="connsiteY4" fmla="*/ 403276 h 993826"/>
                <a:gd name="connsiteX0" fmla="*/ 1932163 w 1932163"/>
                <a:gd name="connsiteY0" fmla="*/ 988855 h 988855"/>
                <a:gd name="connsiteX1" fmla="*/ 265288 w 1932163"/>
                <a:gd name="connsiteY1" fmla="*/ 579280 h 988855"/>
                <a:gd name="connsiteX2" fmla="*/ 27163 w 1932163"/>
                <a:gd name="connsiteY2" fmla="*/ 179230 h 988855"/>
                <a:gd name="connsiteX3" fmla="*/ 512938 w 1932163"/>
                <a:gd name="connsiteY3" fmla="*/ 36355 h 988855"/>
                <a:gd name="connsiteX4" fmla="*/ 522463 w 1932163"/>
                <a:gd name="connsiteY4" fmla="*/ 398305 h 988855"/>
                <a:gd name="connsiteX0" fmla="*/ 2156212 w 2156212"/>
                <a:gd name="connsiteY0" fmla="*/ 952506 h 952506"/>
                <a:gd name="connsiteX1" fmla="*/ 489337 w 2156212"/>
                <a:gd name="connsiteY1" fmla="*/ 542931 h 952506"/>
                <a:gd name="connsiteX2" fmla="*/ 6176 w 2156212"/>
                <a:gd name="connsiteY2" fmla="*/ 369987 h 952506"/>
                <a:gd name="connsiteX3" fmla="*/ 736987 w 2156212"/>
                <a:gd name="connsiteY3" fmla="*/ 6 h 952506"/>
                <a:gd name="connsiteX4" fmla="*/ 746512 w 2156212"/>
                <a:gd name="connsiteY4" fmla="*/ 361956 h 952506"/>
                <a:gd name="connsiteX0" fmla="*/ 2301160 w 2301160"/>
                <a:gd name="connsiteY0" fmla="*/ 606864 h 606864"/>
                <a:gd name="connsiteX1" fmla="*/ 634285 w 2301160"/>
                <a:gd name="connsiteY1" fmla="*/ 197289 h 606864"/>
                <a:gd name="connsiteX2" fmla="*/ 151124 w 2301160"/>
                <a:gd name="connsiteY2" fmla="*/ 24345 h 606864"/>
                <a:gd name="connsiteX3" fmla="*/ 51206 w 2301160"/>
                <a:gd name="connsiteY3" fmla="*/ 485093 h 606864"/>
                <a:gd name="connsiteX4" fmla="*/ 891460 w 2301160"/>
                <a:gd name="connsiteY4" fmla="*/ 16314 h 606864"/>
                <a:gd name="connsiteX0" fmla="*/ 2263924 w 2263924"/>
                <a:gd name="connsiteY0" fmla="*/ 593183 h 593183"/>
                <a:gd name="connsiteX1" fmla="*/ 597049 w 2263924"/>
                <a:gd name="connsiteY1" fmla="*/ 183608 h 593183"/>
                <a:gd name="connsiteX2" fmla="*/ 113888 w 2263924"/>
                <a:gd name="connsiteY2" fmla="*/ 10664 h 593183"/>
                <a:gd name="connsiteX3" fmla="*/ 13970 w 2263924"/>
                <a:gd name="connsiteY3" fmla="*/ 471412 h 593183"/>
                <a:gd name="connsiteX4" fmla="*/ 340247 w 2263924"/>
                <a:gd name="connsiteY4" fmla="*/ 415009 h 593183"/>
                <a:gd name="connsiteX0" fmla="*/ 2263924 w 2263924"/>
                <a:gd name="connsiteY0" fmla="*/ 593183 h 593183"/>
                <a:gd name="connsiteX1" fmla="*/ 597049 w 2263924"/>
                <a:gd name="connsiteY1" fmla="*/ 183608 h 593183"/>
                <a:gd name="connsiteX2" fmla="*/ 113888 w 2263924"/>
                <a:gd name="connsiteY2" fmla="*/ 10664 h 593183"/>
                <a:gd name="connsiteX3" fmla="*/ 13970 w 2263924"/>
                <a:gd name="connsiteY3" fmla="*/ 471412 h 593183"/>
                <a:gd name="connsiteX4" fmla="*/ 340247 w 2263924"/>
                <a:gd name="connsiteY4" fmla="*/ 415009 h 593183"/>
                <a:gd name="connsiteX0" fmla="*/ 2263924 w 2263924"/>
                <a:gd name="connsiteY0" fmla="*/ 593183 h 593183"/>
                <a:gd name="connsiteX1" fmla="*/ 597049 w 2263924"/>
                <a:gd name="connsiteY1" fmla="*/ 183608 h 593183"/>
                <a:gd name="connsiteX2" fmla="*/ 113888 w 2263924"/>
                <a:gd name="connsiteY2" fmla="*/ 10664 h 593183"/>
                <a:gd name="connsiteX3" fmla="*/ 13970 w 2263924"/>
                <a:gd name="connsiteY3" fmla="*/ 471412 h 593183"/>
                <a:gd name="connsiteX4" fmla="*/ 340247 w 2263924"/>
                <a:gd name="connsiteY4" fmla="*/ 415009 h 593183"/>
                <a:gd name="connsiteX0" fmla="*/ 2273196 w 2273196"/>
                <a:gd name="connsiteY0" fmla="*/ 597262 h 597262"/>
                <a:gd name="connsiteX1" fmla="*/ 606321 w 2273196"/>
                <a:gd name="connsiteY1" fmla="*/ 187687 h 597262"/>
                <a:gd name="connsiteX2" fmla="*/ 123160 w 2273196"/>
                <a:gd name="connsiteY2" fmla="*/ 14743 h 597262"/>
                <a:gd name="connsiteX3" fmla="*/ 23242 w 2273196"/>
                <a:gd name="connsiteY3" fmla="*/ 475491 h 597262"/>
                <a:gd name="connsiteX4" fmla="*/ 349519 w 2273196"/>
                <a:gd name="connsiteY4" fmla="*/ 419088 h 597262"/>
                <a:gd name="connsiteX0" fmla="*/ 2295420 w 2295420"/>
                <a:gd name="connsiteY0" fmla="*/ 564163 h 564163"/>
                <a:gd name="connsiteX1" fmla="*/ 628545 w 2295420"/>
                <a:gd name="connsiteY1" fmla="*/ 154588 h 564163"/>
                <a:gd name="connsiteX2" fmla="*/ 97572 w 2295420"/>
                <a:gd name="connsiteY2" fmla="*/ 17503 h 564163"/>
                <a:gd name="connsiteX3" fmla="*/ 45466 w 2295420"/>
                <a:gd name="connsiteY3" fmla="*/ 442392 h 564163"/>
                <a:gd name="connsiteX4" fmla="*/ 371743 w 2295420"/>
                <a:gd name="connsiteY4" fmla="*/ 385989 h 564163"/>
                <a:gd name="connsiteX0" fmla="*/ 2279345 w 2279345"/>
                <a:gd name="connsiteY0" fmla="*/ 591468 h 591468"/>
                <a:gd name="connsiteX1" fmla="*/ 612470 w 2279345"/>
                <a:gd name="connsiteY1" fmla="*/ 74316 h 591468"/>
                <a:gd name="connsiteX2" fmla="*/ 81497 w 2279345"/>
                <a:gd name="connsiteY2" fmla="*/ 44808 h 591468"/>
                <a:gd name="connsiteX3" fmla="*/ 29391 w 2279345"/>
                <a:gd name="connsiteY3" fmla="*/ 469697 h 591468"/>
                <a:gd name="connsiteX4" fmla="*/ 355668 w 2279345"/>
                <a:gd name="connsiteY4" fmla="*/ 413294 h 591468"/>
                <a:gd name="connsiteX0" fmla="*/ 2243505 w 2243505"/>
                <a:gd name="connsiteY0" fmla="*/ 587013 h 587013"/>
                <a:gd name="connsiteX1" fmla="*/ 576630 w 2243505"/>
                <a:gd name="connsiteY1" fmla="*/ 69861 h 587013"/>
                <a:gd name="connsiteX2" fmla="*/ 45657 w 2243505"/>
                <a:gd name="connsiteY2" fmla="*/ 40353 h 587013"/>
                <a:gd name="connsiteX3" fmla="*/ 59292 w 2243505"/>
                <a:gd name="connsiteY3" fmla="*/ 399500 h 587013"/>
                <a:gd name="connsiteX4" fmla="*/ 319828 w 2243505"/>
                <a:gd name="connsiteY4" fmla="*/ 408839 h 587013"/>
                <a:gd name="connsiteX0" fmla="*/ 2247218 w 2247218"/>
                <a:gd name="connsiteY0" fmla="*/ 587013 h 587013"/>
                <a:gd name="connsiteX1" fmla="*/ 580343 w 2247218"/>
                <a:gd name="connsiteY1" fmla="*/ 69861 h 587013"/>
                <a:gd name="connsiteX2" fmla="*/ 49370 w 2247218"/>
                <a:gd name="connsiteY2" fmla="*/ 40353 h 587013"/>
                <a:gd name="connsiteX3" fmla="*/ 63005 w 2247218"/>
                <a:gd name="connsiteY3" fmla="*/ 399500 h 587013"/>
                <a:gd name="connsiteX4" fmla="*/ 401235 w 2247218"/>
                <a:gd name="connsiteY4" fmla="*/ 337122 h 587013"/>
                <a:gd name="connsiteX0" fmla="*/ 2450418 w 2450418"/>
                <a:gd name="connsiteY0" fmla="*/ 392110 h 437407"/>
                <a:gd name="connsiteX1" fmla="*/ 580343 w 2450418"/>
                <a:gd name="connsiteY1" fmla="*/ 60229 h 437407"/>
                <a:gd name="connsiteX2" fmla="*/ 49370 w 2450418"/>
                <a:gd name="connsiteY2" fmla="*/ 30721 h 437407"/>
                <a:gd name="connsiteX3" fmla="*/ 63005 w 2450418"/>
                <a:gd name="connsiteY3" fmla="*/ 389868 h 437407"/>
                <a:gd name="connsiteX4" fmla="*/ 401235 w 2450418"/>
                <a:gd name="connsiteY4" fmla="*/ 327490 h 437407"/>
                <a:gd name="connsiteX0" fmla="*/ 2447023 w 2447023"/>
                <a:gd name="connsiteY0" fmla="*/ 494315 h 539612"/>
                <a:gd name="connsiteX1" fmla="*/ 529136 w 2447023"/>
                <a:gd name="connsiteY1" fmla="*/ 18999 h 539612"/>
                <a:gd name="connsiteX2" fmla="*/ 45975 w 2447023"/>
                <a:gd name="connsiteY2" fmla="*/ 132926 h 539612"/>
                <a:gd name="connsiteX3" fmla="*/ 59610 w 2447023"/>
                <a:gd name="connsiteY3" fmla="*/ 492073 h 539612"/>
                <a:gd name="connsiteX4" fmla="*/ 397840 w 2447023"/>
                <a:gd name="connsiteY4" fmla="*/ 429695 h 539612"/>
                <a:gd name="connsiteX0" fmla="*/ 2464952 w 2464952"/>
                <a:gd name="connsiteY0" fmla="*/ 436964 h 536049"/>
                <a:gd name="connsiteX1" fmla="*/ 529136 w 2464952"/>
                <a:gd name="connsiteY1" fmla="*/ 15436 h 536049"/>
                <a:gd name="connsiteX2" fmla="*/ 45975 w 2464952"/>
                <a:gd name="connsiteY2" fmla="*/ 129363 h 536049"/>
                <a:gd name="connsiteX3" fmla="*/ 59610 w 2464952"/>
                <a:gd name="connsiteY3" fmla="*/ 488510 h 536049"/>
                <a:gd name="connsiteX4" fmla="*/ 397840 w 2464952"/>
                <a:gd name="connsiteY4" fmla="*/ 426132 h 536049"/>
                <a:gd name="connsiteX0" fmla="*/ 2464952 w 2464952"/>
                <a:gd name="connsiteY0" fmla="*/ 410542 h 509627"/>
                <a:gd name="connsiteX1" fmla="*/ 529136 w 2464952"/>
                <a:gd name="connsiteY1" fmla="*/ 18896 h 509627"/>
                <a:gd name="connsiteX2" fmla="*/ 45975 w 2464952"/>
                <a:gd name="connsiteY2" fmla="*/ 102941 h 509627"/>
                <a:gd name="connsiteX3" fmla="*/ 59610 w 2464952"/>
                <a:gd name="connsiteY3" fmla="*/ 462088 h 509627"/>
                <a:gd name="connsiteX4" fmla="*/ 397840 w 2464952"/>
                <a:gd name="connsiteY4" fmla="*/ 399710 h 509627"/>
                <a:gd name="connsiteX0" fmla="*/ 2464952 w 2464952"/>
                <a:gd name="connsiteY0" fmla="*/ 365753 h 506673"/>
                <a:gd name="connsiteX1" fmla="*/ 529136 w 2464952"/>
                <a:gd name="connsiteY1" fmla="*/ 15942 h 506673"/>
                <a:gd name="connsiteX2" fmla="*/ 45975 w 2464952"/>
                <a:gd name="connsiteY2" fmla="*/ 99987 h 506673"/>
                <a:gd name="connsiteX3" fmla="*/ 59610 w 2464952"/>
                <a:gd name="connsiteY3" fmla="*/ 459134 h 506673"/>
                <a:gd name="connsiteX4" fmla="*/ 397840 w 2464952"/>
                <a:gd name="connsiteY4" fmla="*/ 396756 h 506673"/>
                <a:gd name="connsiteX0" fmla="*/ 2464952 w 2464952"/>
                <a:gd name="connsiteY0" fmla="*/ 354953 h 490929"/>
                <a:gd name="connsiteX1" fmla="*/ 529136 w 2464952"/>
                <a:gd name="connsiteY1" fmla="*/ 5142 h 490929"/>
                <a:gd name="connsiteX2" fmla="*/ 45975 w 2464952"/>
                <a:gd name="connsiteY2" fmla="*/ 166881 h 490929"/>
                <a:gd name="connsiteX3" fmla="*/ 59610 w 2464952"/>
                <a:gd name="connsiteY3" fmla="*/ 448334 h 490929"/>
                <a:gd name="connsiteX4" fmla="*/ 397840 w 2464952"/>
                <a:gd name="connsiteY4" fmla="*/ 385956 h 490929"/>
                <a:gd name="connsiteX0" fmla="*/ 2440594 w 2440594"/>
                <a:gd name="connsiteY0" fmla="*/ 355463 h 547676"/>
                <a:gd name="connsiteX1" fmla="*/ 504778 w 2440594"/>
                <a:gd name="connsiteY1" fmla="*/ 5652 h 547676"/>
                <a:gd name="connsiteX2" fmla="*/ 21617 w 2440594"/>
                <a:gd name="connsiteY2" fmla="*/ 167391 h 547676"/>
                <a:gd name="connsiteX3" fmla="*/ 112946 w 2440594"/>
                <a:gd name="connsiteY3" fmla="*/ 532515 h 547676"/>
                <a:gd name="connsiteX4" fmla="*/ 373482 w 2440594"/>
                <a:gd name="connsiteY4" fmla="*/ 386466 h 547676"/>
                <a:gd name="connsiteX0" fmla="*/ 2442045 w 2442045"/>
                <a:gd name="connsiteY0" fmla="*/ 355463 h 537324"/>
                <a:gd name="connsiteX1" fmla="*/ 506229 w 2442045"/>
                <a:gd name="connsiteY1" fmla="*/ 5652 h 537324"/>
                <a:gd name="connsiteX2" fmla="*/ 23068 w 2442045"/>
                <a:gd name="connsiteY2" fmla="*/ 167391 h 537324"/>
                <a:gd name="connsiteX3" fmla="*/ 114397 w 2442045"/>
                <a:gd name="connsiteY3" fmla="*/ 532515 h 537324"/>
                <a:gd name="connsiteX4" fmla="*/ 440674 w 2442045"/>
                <a:gd name="connsiteY4" fmla="*/ 320724 h 537324"/>
                <a:gd name="connsiteX0" fmla="*/ 2440740 w 2440740"/>
                <a:gd name="connsiteY0" fmla="*/ 355385 h 525872"/>
                <a:gd name="connsiteX1" fmla="*/ 504924 w 2440740"/>
                <a:gd name="connsiteY1" fmla="*/ 5574 h 525872"/>
                <a:gd name="connsiteX2" fmla="*/ 21763 w 2440740"/>
                <a:gd name="connsiteY2" fmla="*/ 167313 h 525872"/>
                <a:gd name="connsiteX3" fmla="*/ 119068 w 2440740"/>
                <a:gd name="connsiteY3" fmla="*/ 520485 h 525872"/>
                <a:gd name="connsiteX4" fmla="*/ 439369 w 2440740"/>
                <a:gd name="connsiteY4" fmla="*/ 320646 h 525872"/>
                <a:gd name="connsiteX0" fmla="*/ 2460109 w 2460109"/>
                <a:gd name="connsiteY0" fmla="*/ 355385 h 538669"/>
                <a:gd name="connsiteX1" fmla="*/ 524293 w 2460109"/>
                <a:gd name="connsiteY1" fmla="*/ 5574 h 538669"/>
                <a:gd name="connsiteX2" fmla="*/ 41132 w 2460109"/>
                <a:gd name="connsiteY2" fmla="*/ 167313 h 538669"/>
                <a:gd name="connsiteX3" fmla="*/ 138437 w 2460109"/>
                <a:gd name="connsiteY3" fmla="*/ 520485 h 538669"/>
                <a:gd name="connsiteX4" fmla="*/ 458738 w 2460109"/>
                <a:gd name="connsiteY4" fmla="*/ 320646 h 538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60109" h="538669">
                  <a:moveTo>
                    <a:pt x="2460109" y="355385"/>
                  </a:moveTo>
                  <a:cubicBezTo>
                    <a:pt x="1814837" y="214876"/>
                    <a:pt x="927456" y="36919"/>
                    <a:pt x="524293" y="5574"/>
                  </a:cubicBezTo>
                  <a:cubicBezTo>
                    <a:pt x="121130" y="-25771"/>
                    <a:pt x="105441" y="81495"/>
                    <a:pt x="41132" y="167313"/>
                  </a:cubicBezTo>
                  <a:cubicBezTo>
                    <a:pt x="-23177" y="253132"/>
                    <a:pt x="-26788" y="459071"/>
                    <a:pt x="138437" y="520485"/>
                  </a:cubicBezTo>
                  <a:cubicBezTo>
                    <a:pt x="303662" y="581899"/>
                    <a:pt x="479468" y="480890"/>
                    <a:pt x="458738" y="320646"/>
                  </a:cubicBezTo>
                </a:path>
              </a:pathLst>
            </a:custGeom>
            <a:noFill/>
            <a:ln w="76200" cap="rnd" cmpd="sng">
              <a:solidFill>
                <a:schemeClr val="tx1">
                  <a:alpha val="5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2B04232-D815-8676-4432-E442C74FC6B3}"/>
                </a:ext>
              </a:extLst>
            </p:cNvPr>
            <p:cNvSpPr/>
            <p:nvPr/>
          </p:nvSpPr>
          <p:spPr>
            <a:xfrm>
              <a:off x="5671945" y="5133746"/>
              <a:ext cx="4163095" cy="544979"/>
            </a:xfrm>
            <a:custGeom>
              <a:avLst/>
              <a:gdLst>
                <a:gd name="connsiteX0" fmla="*/ 1905000 w 1905000"/>
                <a:gd name="connsiteY0" fmla="*/ 952500 h 952500"/>
                <a:gd name="connsiteX1" fmla="*/ 238125 w 1905000"/>
                <a:gd name="connsiteY1" fmla="*/ 542925 h 952500"/>
                <a:gd name="connsiteX2" fmla="*/ 0 w 1905000"/>
                <a:gd name="connsiteY2" fmla="*/ 142875 h 952500"/>
                <a:gd name="connsiteX3" fmla="*/ 485775 w 1905000"/>
                <a:gd name="connsiteY3" fmla="*/ 0 h 952500"/>
                <a:gd name="connsiteX4" fmla="*/ 495300 w 1905000"/>
                <a:gd name="connsiteY4" fmla="*/ 361950 h 952500"/>
                <a:gd name="connsiteX0" fmla="*/ 1932163 w 1932163"/>
                <a:gd name="connsiteY0" fmla="*/ 960902 h 960902"/>
                <a:gd name="connsiteX1" fmla="*/ 265288 w 1932163"/>
                <a:gd name="connsiteY1" fmla="*/ 551327 h 960902"/>
                <a:gd name="connsiteX2" fmla="*/ 27163 w 1932163"/>
                <a:gd name="connsiteY2" fmla="*/ 151277 h 960902"/>
                <a:gd name="connsiteX3" fmla="*/ 512938 w 1932163"/>
                <a:gd name="connsiteY3" fmla="*/ 8402 h 960902"/>
                <a:gd name="connsiteX4" fmla="*/ 522463 w 1932163"/>
                <a:gd name="connsiteY4" fmla="*/ 370352 h 960902"/>
                <a:gd name="connsiteX0" fmla="*/ 1932163 w 1932163"/>
                <a:gd name="connsiteY0" fmla="*/ 960902 h 960902"/>
                <a:gd name="connsiteX1" fmla="*/ 265288 w 1932163"/>
                <a:gd name="connsiteY1" fmla="*/ 551327 h 960902"/>
                <a:gd name="connsiteX2" fmla="*/ 27163 w 1932163"/>
                <a:gd name="connsiteY2" fmla="*/ 151277 h 960902"/>
                <a:gd name="connsiteX3" fmla="*/ 512938 w 1932163"/>
                <a:gd name="connsiteY3" fmla="*/ 8402 h 960902"/>
                <a:gd name="connsiteX4" fmla="*/ 522463 w 1932163"/>
                <a:gd name="connsiteY4" fmla="*/ 370352 h 960902"/>
                <a:gd name="connsiteX0" fmla="*/ 1932163 w 1932163"/>
                <a:gd name="connsiteY0" fmla="*/ 993826 h 993826"/>
                <a:gd name="connsiteX1" fmla="*/ 265288 w 1932163"/>
                <a:gd name="connsiteY1" fmla="*/ 584251 h 993826"/>
                <a:gd name="connsiteX2" fmla="*/ 27163 w 1932163"/>
                <a:gd name="connsiteY2" fmla="*/ 184201 h 993826"/>
                <a:gd name="connsiteX3" fmla="*/ 512938 w 1932163"/>
                <a:gd name="connsiteY3" fmla="*/ 41326 h 993826"/>
                <a:gd name="connsiteX4" fmla="*/ 522463 w 1932163"/>
                <a:gd name="connsiteY4" fmla="*/ 403276 h 993826"/>
                <a:gd name="connsiteX0" fmla="*/ 1932163 w 1932163"/>
                <a:gd name="connsiteY0" fmla="*/ 988855 h 988855"/>
                <a:gd name="connsiteX1" fmla="*/ 265288 w 1932163"/>
                <a:gd name="connsiteY1" fmla="*/ 579280 h 988855"/>
                <a:gd name="connsiteX2" fmla="*/ 27163 w 1932163"/>
                <a:gd name="connsiteY2" fmla="*/ 179230 h 988855"/>
                <a:gd name="connsiteX3" fmla="*/ 512938 w 1932163"/>
                <a:gd name="connsiteY3" fmla="*/ 36355 h 988855"/>
                <a:gd name="connsiteX4" fmla="*/ 522463 w 1932163"/>
                <a:gd name="connsiteY4" fmla="*/ 398305 h 988855"/>
                <a:gd name="connsiteX0" fmla="*/ 2156212 w 2156212"/>
                <a:gd name="connsiteY0" fmla="*/ 952506 h 952506"/>
                <a:gd name="connsiteX1" fmla="*/ 489337 w 2156212"/>
                <a:gd name="connsiteY1" fmla="*/ 542931 h 952506"/>
                <a:gd name="connsiteX2" fmla="*/ 6176 w 2156212"/>
                <a:gd name="connsiteY2" fmla="*/ 369987 h 952506"/>
                <a:gd name="connsiteX3" fmla="*/ 736987 w 2156212"/>
                <a:gd name="connsiteY3" fmla="*/ 6 h 952506"/>
                <a:gd name="connsiteX4" fmla="*/ 746512 w 2156212"/>
                <a:gd name="connsiteY4" fmla="*/ 361956 h 952506"/>
                <a:gd name="connsiteX0" fmla="*/ 2301160 w 2301160"/>
                <a:gd name="connsiteY0" fmla="*/ 606864 h 606864"/>
                <a:gd name="connsiteX1" fmla="*/ 634285 w 2301160"/>
                <a:gd name="connsiteY1" fmla="*/ 197289 h 606864"/>
                <a:gd name="connsiteX2" fmla="*/ 151124 w 2301160"/>
                <a:gd name="connsiteY2" fmla="*/ 24345 h 606864"/>
                <a:gd name="connsiteX3" fmla="*/ 51206 w 2301160"/>
                <a:gd name="connsiteY3" fmla="*/ 485093 h 606864"/>
                <a:gd name="connsiteX4" fmla="*/ 891460 w 2301160"/>
                <a:gd name="connsiteY4" fmla="*/ 16314 h 606864"/>
                <a:gd name="connsiteX0" fmla="*/ 2263924 w 2263924"/>
                <a:gd name="connsiteY0" fmla="*/ 593183 h 593183"/>
                <a:gd name="connsiteX1" fmla="*/ 597049 w 2263924"/>
                <a:gd name="connsiteY1" fmla="*/ 183608 h 593183"/>
                <a:gd name="connsiteX2" fmla="*/ 113888 w 2263924"/>
                <a:gd name="connsiteY2" fmla="*/ 10664 h 593183"/>
                <a:gd name="connsiteX3" fmla="*/ 13970 w 2263924"/>
                <a:gd name="connsiteY3" fmla="*/ 471412 h 593183"/>
                <a:gd name="connsiteX4" fmla="*/ 340247 w 2263924"/>
                <a:gd name="connsiteY4" fmla="*/ 415009 h 593183"/>
                <a:gd name="connsiteX0" fmla="*/ 2263924 w 2263924"/>
                <a:gd name="connsiteY0" fmla="*/ 593183 h 593183"/>
                <a:gd name="connsiteX1" fmla="*/ 597049 w 2263924"/>
                <a:gd name="connsiteY1" fmla="*/ 183608 h 593183"/>
                <a:gd name="connsiteX2" fmla="*/ 113888 w 2263924"/>
                <a:gd name="connsiteY2" fmla="*/ 10664 h 593183"/>
                <a:gd name="connsiteX3" fmla="*/ 13970 w 2263924"/>
                <a:gd name="connsiteY3" fmla="*/ 471412 h 593183"/>
                <a:gd name="connsiteX4" fmla="*/ 340247 w 2263924"/>
                <a:gd name="connsiteY4" fmla="*/ 415009 h 593183"/>
                <a:gd name="connsiteX0" fmla="*/ 2263924 w 2263924"/>
                <a:gd name="connsiteY0" fmla="*/ 593183 h 593183"/>
                <a:gd name="connsiteX1" fmla="*/ 597049 w 2263924"/>
                <a:gd name="connsiteY1" fmla="*/ 183608 h 593183"/>
                <a:gd name="connsiteX2" fmla="*/ 113888 w 2263924"/>
                <a:gd name="connsiteY2" fmla="*/ 10664 h 593183"/>
                <a:gd name="connsiteX3" fmla="*/ 13970 w 2263924"/>
                <a:gd name="connsiteY3" fmla="*/ 471412 h 593183"/>
                <a:gd name="connsiteX4" fmla="*/ 340247 w 2263924"/>
                <a:gd name="connsiteY4" fmla="*/ 415009 h 593183"/>
                <a:gd name="connsiteX0" fmla="*/ 2273196 w 2273196"/>
                <a:gd name="connsiteY0" fmla="*/ 597262 h 597262"/>
                <a:gd name="connsiteX1" fmla="*/ 606321 w 2273196"/>
                <a:gd name="connsiteY1" fmla="*/ 187687 h 597262"/>
                <a:gd name="connsiteX2" fmla="*/ 123160 w 2273196"/>
                <a:gd name="connsiteY2" fmla="*/ 14743 h 597262"/>
                <a:gd name="connsiteX3" fmla="*/ 23242 w 2273196"/>
                <a:gd name="connsiteY3" fmla="*/ 475491 h 597262"/>
                <a:gd name="connsiteX4" fmla="*/ 349519 w 2273196"/>
                <a:gd name="connsiteY4" fmla="*/ 419088 h 597262"/>
                <a:gd name="connsiteX0" fmla="*/ 2295420 w 2295420"/>
                <a:gd name="connsiteY0" fmla="*/ 564163 h 564163"/>
                <a:gd name="connsiteX1" fmla="*/ 628545 w 2295420"/>
                <a:gd name="connsiteY1" fmla="*/ 154588 h 564163"/>
                <a:gd name="connsiteX2" fmla="*/ 97572 w 2295420"/>
                <a:gd name="connsiteY2" fmla="*/ 17503 h 564163"/>
                <a:gd name="connsiteX3" fmla="*/ 45466 w 2295420"/>
                <a:gd name="connsiteY3" fmla="*/ 442392 h 564163"/>
                <a:gd name="connsiteX4" fmla="*/ 371743 w 2295420"/>
                <a:gd name="connsiteY4" fmla="*/ 385989 h 564163"/>
                <a:gd name="connsiteX0" fmla="*/ 2279345 w 2279345"/>
                <a:gd name="connsiteY0" fmla="*/ 591468 h 591468"/>
                <a:gd name="connsiteX1" fmla="*/ 612470 w 2279345"/>
                <a:gd name="connsiteY1" fmla="*/ 74316 h 591468"/>
                <a:gd name="connsiteX2" fmla="*/ 81497 w 2279345"/>
                <a:gd name="connsiteY2" fmla="*/ 44808 h 591468"/>
                <a:gd name="connsiteX3" fmla="*/ 29391 w 2279345"/>
                <a:gd name="connsiteY3" fmla="*/ 469697 h 591468"/>
                <a:gd name="connsiteX4" fmla="*/ 355668 w 2279345"/>
                <a:gd name="connsiteY4" fmla="*/ 413294 h 591468"/>
                <a:gd name="connsiteX0" fmla="*/ 2243505 w 2243505"/>
                <a:gd name="connsiteY0" fmla="*/ 587013 h 587013"/>
                <a:gd name="connsiteX1" fmla="*/ 576630 w 2243505"/>
                <a:gd name="connsiteY1" fmla="*/ 69861 h 587013"/>
                <a:gd name="connsiteX2" fmla="*/ 45657 w 2243505"/>
                <a:gd name="connsiteY2" fmla="*/ 40353 h 587013"/>
                <a:gd name="connsiteX3" fmla="*/ 59292 w 2243505"/>
                <a:gd name="connsiteY3" fmla="*/ 399500 h 587013"/>
                <a:gd name="connsiteX4" fmla="*/ 319828 w 2243505"/>
                <a:gd name="connsiteY4" fmla="*/ 408839 h 587013"/>
                <a:gd name="connsiteX0" fmla="*/ 2247218 w 2247218"/>
                <a:gd name="connsiteY0" fmla="*/ 587013 h 587013"/>
                <a:gd name="connsiteX1" fmla="*/ 580343 w 2247218"/>
                <a:gd name="connsiteY1" fmla="*/ 69861 h 587013"/>
                <a:gd name="connsiteX2" fmla="*/ 49370 w 2247218"/>
                <a:gd name="connsiteY2" fmla="*/ 40353 h 587013"/>
                <a:gd name="connsiteX3" fmla="*/ 63005 w 2247218"/>
                <a:gd name="connsiteY3" fmla="*/ 399500 h 587013"/>
                <a:gd name="connsiteX4" fmla="*/ 401235 w 2247218"/>
                <a:gd name="connsiteY4" fmla="*/ 337122 h 587013"/>
                <a:gd name="connsiteX0" fmla="*/ 2450418 w 2450418"/>
                <a:gd name="connsiteY0" fmla="*/ 392110 h 437407"/>
                <a:gd name="connsiteX1" fmla="*/ 580343 w 2450418"/>
                <a:gd name="connsiteY1" fmla="*/ 60229 h 437407"/>
                <a:gd name="connsiteX2" fmla="*/ 49370 w 2450418"/>
                <a:gd name="connsiteY2" fmla="*/ 30721 h 437407"/>
                <a:gd name="connsiteX3" fmla="*/ 63005 w 2450418"/>
                <a:gd name="connsiteY3" fmla="*/ 389868 h 437407"/>
                <a:gd name="connsiteX4" fmla="*/ 401235 w 2450418"/>
                <a:gd name="connsiteY4" fmla="*/ 327490 h 437407"/>
                <a:gd name="connsiteX0" fmla="*/ 2447023 w 2447023"/>
                <a:gd name="connsiteY0" fmla="*/ 494315 h 539612"/>
                <a:gd name="connsiteX1" fmla="*/ 529136 w 2447023"/>
                <a:gd name="connsiteY1" fmla="*/ 18999 h 539612"/>
                <a:gd name="connsiteX2" fmla="*/ 45975 w 2447023"/>
                <a:gd name="connsiteY2" fmla="*/ 132926 h 539612"/>
                <a:gd name="connsiteX3" fmla="*/ 59610 w 2447023"/>
                <a:gd name="connsiteY3" fmla="*/ 492073 h 539612"/>
                <a:gd name="connsiteX4" fmla="*/ 397840 w 2447023"/>
                <a:gd name="connsiteY4" fmla="*/ 429695 h 539612"/>
                <a:gd name="connsiteX0" fmla="*/ 2464952 w 2464952"/>
                <a:gd name="connsiteY0" fmla="*/ 436964 h 536049"/>
                <a:gd name="connsiteX1" fmla="*/ 529136 w 2464952"/>
                <a:gd name="connsiteY1" fmla="*/ 15436 h 536049"/>
                <a:gd name="connsiteX2" fmla="*/ 45975 w 2464952"/>
                <a:gd name="connsiteY2" fmla="*/ 129363 h 536049"/>
                <a:gd name="connsiteX3" fmla="*/ 59610 w 2464952"/>
                <a:gd name="connsiteY3" fmla="*/ 488510 h 536049"/>
                <a:gd name="connsiteX4" fmla="*/ 397840 w 2464952"/>
                <a:gd name="connsiteY4" fmla="*/ 426132 h 536049"/>
                <a:gd name="connsiteX0" fmla="*/ 2464952 w 2464952"/>
                <a:gd name="connsiteY0" fmla="*/ 410542 h 509627"/>
                <a:gd name="connsiteX1" fmla="*/ 529136 w 2464952"/>
                <a:gd name="connsiteY1" fmla="*/ 18896 h 509627"/>
                <a:gd name="connsiteX2" fmla="*/ 45975 w 2464952"/>
                <a:gd name="connsiteY2" fmla="*/ 102941 h 509627"/>
                <a:gd name="connsiteX3" fmla="*/ 59610 w 2464952"/>
                <a:gd name="connsiteY3" fmla="*/ 462088 h 509627"/>
                <a:gd name="connsiteX4" fmla="*/ 397840 w 2464952"/>
                <a:gd name="connsiteY4" fmla="*/ 399710 h 509627"/>
                <a:gd name="connsiteX0" fmla="*/ 2464952 w 2464952"/>
                <a:gd name="connsiteY0" fmla="*/ 365753 h 506673"/>
                <a:gd name="connsiteX1" fmla="*/ 529136 w 2464952"/>
                <a:gd name="connsiteY1" fmla="*/ 15942 h 506673"/>
                <a:gd name="connsiteX2" fmla="*/ 45975 w 2464952"/>
                <a:gd name="connsiteY2" fmla="*/ 99987 h 506673"/>
                <a:gd name="connsiteX3" fmla="*/ 59610 w 2464952"/>
                <a:gd name="connsiteY3" fmla="*/ 459134 h 506673"/>
                <a:gd name="connsiteX4" fmla="*/ 397840 w 2464952"/>
                <a:gd name="connsiteY4" fmla="*/ 396756 h 506673"/>
                <a:gd name="connsiteX0" fmla="*/ 2464952 w 2464952"/>
                <a:gd name="connsiteY0" fmla="*/ 354953 h 490929"/>
                <a:gd name="connsiteX1" fmla="*/ 529136 w 2464952"/>
                <a:gd name="connsiteY1" fmla="*/ 5142 h 490929"/>
                <a:gd name="connsiteX2" fmla="*/ 45975 w 2464952"/>
                <a:gd name="connsiteY2" fmla="*/ 166881 h 490929"/>
                <a:gd name="connsiteX3" fmla="*/ 59610 w 2464952"/>
                <a:gd name="connsiteY3" fmla="*/ 448334 h 490929"/>
                <a:gd name="connsiteX4" fmla="*/ 397840 w 2464952"/>
                <a:gd name="connsiteY4" fmla="*/ 385956 h 490929"/>
                <a:gd name="connsiteX0" fmla="*/ 2440594 w 2440594"/>
                <a:gd name="connsiteY0" fmla="*/ 355463 h 547676"/>
                <a:gd name="connsiteX1" fmla="*/ 504778 w 2440594"/>
                <a:gd name="connsiteY1" fmla="*/ 5652 h 547676"/>
                <a:gd name="connsiteX2" fmla="*/ 21617 w 2440594"/>
                <a:gd name="connsiteY2" fmla="*/ 167391 h 547676"/>
                <a:gd name="connsiteX3" fmla="*/ 112946 w 2440594"/>
                <a:gd name="connsiteY3" fmla="*/ 532515 h 547676"/>
                <a:gd name="connsiteX4" fmla="*/ 373482 w 2440594"/>
                <a:gd name="connsiteY4" fmla="*/ 386466 h 547676"/>
                <a:gd name="connsiteX0" fmla="*/ 2442045 w 2442045"/>
                <a:gd name="connsiteY0" fmla="*/ 355463 h 537324"/>
                <a:gd name="connsiteX1" fmla="*/ 506229 w 2442045"/>
                <a:gd name="connsiteY1" fmla="*/ 5652 h 537324"/>
                <a:gd name="connsiteX2" fmla="*/ 23068 w 2442045"/>
                <a:gd name="connsiteY2" fmla="*/ 167391 h 537324"/>
                <a:gd name="connsiteX3" fmla="*/ 114397 w 2442045"/>
                <a:gd name="connsiteY3" fmla="*/ 532515 h 537324"/>
                <a:gd name="connsiteX4" fmla="*/ 440674 w 2442045"/>
                <a:gd name="connsiteY4" fmla="*/ 320724 h 537324"/>
                <a:gd name="connsiteX0" fmla="*/ 2440740 w 2440740"/>
                <a:gd name="connsiteY0" fmla="*/ 355385 h 525872"/>
                <a:gd name="connsiteX1" fmla="*/ 504924 w 2440740"/>
                <a:gd name="connsiteY1" fmla="*/ 5574 h 525872"/>
                <a:gd name="connsiteX2" fmla="*/ 21763 w 2440740"/>
                <a:gd name="connsiteY2" fmla="*/ 167313 h 525872"/>
                <a:gd name="connsiteX3" fmla="*/ 119068 w 2440740"/>
                <a:gd name="connsiteY3" fmla="*/ 520485 h 525872"/>
                <a:gd name="connsiteX4" fmla="*/ 439369 w 2440740"/>
                <a:gd name="connsiteY4" fmla="*/ 320646 h 525872"/>
                <a:gd name="connsiteX0" fmla="*/ 2460109 w 2460109"/>
                <a:gd name="connsiteY0" fmla="*/ 355385 h 538669"/>
                <a:gd name="connsiteX1" fmla="*/ 524293 w 2460109"/>
                <a:gd name="connsiteY1" fmla="*/ 5574 h 538669"/>
                <a:gd name="connsiteX2" fmla="*/ 41132 w 2460109"/>
                <a:gd name="connsiteY2" fmla="*/ 167313 h 538669"/>
                <a:gd name="connsiteX3" fmla="*/ 138437 w 2460109"/>
                <a:gd name="connsiteY3" fmla="*/ 520485 h 538669"/>
                <a:gd name="connsiteX4" fmla="*/ 458738 w 2460109"/>
                <a:gd name="connsiteY4" fmla="*/ 320646 h 538669"/>
                <a:gd name="connsiteX0" fmla="*/ 4139498 w 4139498"/>
                <a:gd name="connsiteY0" fmla="*/ 468522 h 544229"/>
                <a:gd name="connsiteX1" fmla="*/ 524293 w 4139498"/>
                <a:gd name="connsiteY1" fmla="*/ 11134 h 544229"/>
                <a:gd name="connsiteX2" fmla="*/ 41132 w 4139498"/>
                <a:gd name="connsiteY2" fmla="*/ 172873 h 544229"/>
                <a:gd name="connsiteX3" fmla="*/ 138437 w 4139498"/>
                <a:gd name="connsiteY3" fmla="*/ 526045 h 544229"/>
                <a:gd name="connsiteX4" fmla="*/ 458738 w 4139498"/>
                <a:gd name="connsiteY4" fmla="*/ 326206 h 544229"/>
                <a:gd name="connsiteX0" fmla="*/ 4139066 w 4139066"/>
                <a:gd name="connsiteY0" fmla="*/ 485540 h 561247"/>
                <a:gd name="connsiteX1" fmla="*/ 517884 w 4139066"/>
                <a:gd name="connsiteY1" fmla="*/ 10223 h 561247"/>
                <a:gd name="connsiteX2" fmla="*/ 40700 w 4139066"/>
                <a:gd name="connsiteY2" fmla="*/ 189891 h 561247"/>
                <a:gd name="connsiteX3" fmla="*/ 138005 w 4139066"/>
                <a:gd name="connsiteY3" fmla="*/ 543063 h 561247"/>
                <a:gd name="connsiteX4" fmla="*/ 458306 w 4139066"/>
                <a:gd name="connsiteY4" fmla="*/ 343224 h 561247"/>
                <a:gd name="connsiteX0" fmla="*/ 4139066 w 4139066"/>
                <a:gd name="connsiteY0" fmla="*/ 475551 h 551258"/>
                <a:gd name="connsiteX1" fmla="*/ 517884 w 4139066"/>
                <a:gd name="connsiteY1" fmla="*/ 234 h 551258"/>
                <a:gd name="connsiteX2" fmla="*/ 40700 w 4139066"/>
                <a:gd name="connsiteY2" fmla="*/ 179902 h 551258"/>
                <a:gd name="connsiteX3" fmla="*/ 138005 w 4139066"/>
                <a:gd name="connsiteY3" fmla="*/ 533074 h 551258"/>
                <a:gd name="connsiteX4" fmla="*/ 458306 w 4139066"/>
                <a:gd name="connsiteY4" fmla="*/ 333235 h 551258"/>
                <a:gd name="connsiteX0" fmla="*/ 4119213 w 4119213"/>
                <a:gd name="connsiteY0" fmla="*/ 475551 h 536379"/>
                <a:gd name="connsiteX1" fmla="*/ 498031 w 4119213"/>
                <a:gd name="connsiteY1" fmla="*/ 234 h 536379"/>
                <a:gd name="connsiteX2" fmla="*/ 20847 w 4119213"/>
                <a:gd name="connsiteY2" fmla="*/ 179902 h 536379"/>
                <a:gd name="connsiteX3" fmla="*/ 118152 w 4119213"/>
                <a:gd name="connsiteY3" fmla="*/ 533074 h 536379"/>
                <a:gd name="connsiteX4" fmla="*/ 414547 w 4119213"/>
                <a:gd name="connsiteY4" fmla="*/ 309329 h 536379"/>
                <a:gd name="connsiteX0" fmla="*/ 4146101 w 4146101"/>
                <a:gd name="connsiteY0" fmla="*/ 475551 h 513350"/>
                <a:gd name="connsiteX1" fmla="*/ 524919 w 4146101"/>
                <a:gd name="connsiteY1" fmla="*/ 234 h 513350"/>
                <a:gd name="connsiteX2" fmla="*/ 47735 w 4146101"/>
                <a:gd name="connsiteY2" fmla="*/ 179902 h 513350"/>
                <a:gd name="connsiteX3" fmla="*/ 61369 w 4146101"/>
                <a:gd name="connsiteY3" fmla="*/ 509168 h 513350"/>
                <a:gd name="connsiteX4" fmla="*/ 441435 w 4146101"/>
                <a:gd name="connsiteY4" fmla="*/ 309329 h 513350"/>
                <a:gd name="connsiteX0" fmla="*/ 4163095 w 4163095"/>
                <a:gd name="connsiteY0" fmla="*/ 475551 h 544979"/>
                <a:gd name="connsiteX1" fmla="*/ 541913 w 4163095"/>
                <a:gd name="connsiteY1" fmla="*/ 234 h 544979"/>
                <a:gd name="connsiteX2" fmla="*/ 64729 w 4163095"/>
                <a:gd name="connsiteY2" fmla="*/ 179902 h 544979"/>
                <a:gd name="connsiteX3" fmla="*/ 78363 w 4163095"/>
                <a:gd name="connsiteY3" fmla="*/ 509168 h 544979"/>
                <a:gd name="connsiteX4" fmla="*/ 458429 w 4163095"/>
                <a:gd name="connsiteY4" fmla="*/ 309329 h 544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63095" h="544979">
                  <a:moveTo>
                    <a:pt x="4163095" y="475551"/>
                  </a:moveTo>
                  <a:cubicBezTo>
                    <a:pt x="3517823" y="335042"/>
                    <a:pt x="758809" y="-10255"/>
                    <a:pt x="541913" y="234"/>
                  </a:cubicBezTo>
                  <a:cubicBezTo>
                    <a:pt x="325017" y="10723"/>
                    <a:pt x="141987" y="95080"/>
                    <a:pt x="64729" y="179902"/>
                  </a:cubicBezTo>
                  <a:cubicBezTo>
                    <a:pt x="-12529" y="264724"/>
                    <a:pt x="-35066" y="403926"/>
                    <a:pt x="78363" y="509168"/>
                  </a:cubicBezTo>
                  <a:cubicBezTo>
                    <a:pt x="191792" y="614410"/>
                    <a:pt x="479159" y="469573"/>
                    <a:pt x="458429" y="309329"/>
                  </a:cubicBezTo>
                </a:path>
              </a:pathLst>
            </a:custGeom>
            <a:noFill/>
            <a:ln w="76200" cap="rnd" cmpd="sng">
              <a:solidFill>
                <a:schemeClr val="tx1">
                  <a:alpha val="5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58223884-5ED0-03D1-F24C-CE884535AEFC}"/>
              </a:ext>
            </a:extLst>
          </p:cNvPr>
          <p:cNvSpPr txBox="1"/>
          <p:nvPr/>
        </p:nvSpPr>
        <p:spPr>
          <a:xfrm>
            <a:off x="10701621" y="4478141"/>
            <a:ext cx="14903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random </a:t>
            </a:r>
            <a:r>
              <a:rPr lang="en-US" dirty="0">
                <a:solidFill>
                  <a:schemeClr val="accent1"/>
                </a:solidFill>
              </a:rPr>
              <a:t>projection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89A2AEC-DF37-AE55-26FC-F29324F95BD7}"/>
              </a:ext>
            </a:extLst>
          </p:cNvPr>
          <p:cNvCxnSpPr>
            <a:cxnSpLocks/>
          </p:cNvCxnSpPr>
          <p:nvPr/>
        </p:nvCxnSpPr>
        <p:spPr>
          <a:xfrm flipH="1">
            <a:off x="10922906" y="5124472"/>
            <a:ext cx="183244" cy="43926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0CCCE97-60B4-C4F3-128C-3AF3A60A3082}"/>
                  </a:ext>
                </a:extLst>
              </p:cNvPr>
              <p:cNvSpPr txBox="1"/>
              <p:nvPr/>
            </p:nvSpPr>
            <p:spPr>
              <a:xfrm>
                <a:off x="6435307" y="5588087"/>
                <a:ext cx="43430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0CCCE97-60B4-C4F3-128C-3AF3A60A30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5307" y="5588087"/>
                <a:ext cx="434307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" name="Picture 24">
            <a:extLst>
              <a:ext uri="{FF2B5EF4-FFF2-40B4-BE49-F238E27FC236}">
                <a16:creationId xmlns:a16="http://schemas.microsoft.com/office/drawing/2014/main" id="{56C6506F-4AA0-CDE1-CD3B-200ECDC227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6469" y="4706960"/>
            <a:ext cx="1545092" cy="1354032"/>
          </a:xfrm>
          <a:prstGeom prst="rect">
            <a:avLst/>
          </a:prstGeom>
          <a:scene3d>
            <a:camera prst="isometricOffAxis1Top"/>
            <a:lightRig rig="threePt" dir="t"/>
          </a:scene3d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D3622D3-48E7-66E1-19B5-90D5BC63021B}"/>
                  </a:ext>
                </a:extLst>
              </p:cNvPr>
              <p:cNvSpPr txBox="1"/>
              <p:nvPr/>
            </p:nvSpPr>
            <p:spPr>
              <a:xfrm>
                <a:off x="4248637" y="5603233"/>
                <a:ext cx="14416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0" dirty="0"/>
                  <a:t>Depth-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b="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TC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D3622D3-48E7-66E1-19B5-90D5BC6302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8637" y="5603233"/>
                <a:ext cx="1441680" cy="369332"/>
              </a:xfrm>
              <a:prstGeom prst="rect">
                <a:avLst/>
              </a:prstGeom>
              <a:blipFill>
                <a:blip r:embed="rId7"/>
                <a:stretch>
                  <a:fillRect l="-3814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" name="Picture 29" descr="Logo&#10;&#10;Description automatically generated with medium confidence">
            <a:extLst>
              <a:ext uri="{FF2B5EF4-FFF2-40B4-BE49-F238E27FC236}">
                <a16:creationId xmlns:a16="http://schemas.microsoft.com/office/drawing/2014/main" id="{A6F3D937-E62A-49DC-86C3-57EEC021D61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3410" y="5405116"/>
            <a:ext cx="1537443" cy="96858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73ED28A-73F7-4ED7-47B1-88497D5F0665}"/>
                  </a:ext>
                </a:extLst>
              </p:cNvPr>
              <p:cNvSpPr txBox="1"/>
              <p:nvPr/>
            </p:nvSpPr>
            <p:spPr>
              <a:xfrm>
                <a:off x="299868" y="1069043"/>
                <a:ext cx="11592261" cy="287162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txBody>
              <a:bodyPr wrap="square" lIns="182880" tIns="182880" rIns="182880" bIns="182880" rtlCol="0">
                <a:spAutoFit/>
              </a:bodyPr>
              <a:lstStyle/>
              <a:p>
                <a:r>
                  <a:rPr lang="en-US" sz="2600" b="1" dirty="0"/>
                  <a:t>Theorem</a:t>
                </a:r>
                <a:r>
                  <a:rPr lang="en-US" sz="2600" dirty="0"/>
                  <a:t>: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∃</m:t>
                    </m:r>
                  </m:oMath>
                </a14:m>
                <a:r>
                  <a:rPr lang="en-US" sz="2600" dirty="0"/>
                  <a:t> a random </a:t>
                </a:r>
                <a:r>
                  <a:rPr lang="en-US" sz="2600" dirty="0">
                    <a:solidFill>
                      <a:schemeClr val="accent1"/>
                    </a:solidFill>
                  </a:rPr>
                  <a:t>projection</a:t>
                </a:r>
                <a:r>
                  <a:rPr lang="en-US" sz="2600" dirty="0"/>
                  <a:t>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sz="2600" dirty="0"/>
                  <a:t>, an explicit depth-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</m:oMath>
                </a14:m>
                <a:r>
                  <a:rPr lang="en-US" sz="26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60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sz="2600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AC</m:t>
                        </m:r>
                      </m:e>
                      <m:sup>
                        <m:r>
                          <a:rPr lang="en-US" sz="26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sz="2600" dirty="0">
                    <a:solidFill>
                      <a:schemeClr val="accent1"/>
                    </a:solidFill>
                  </a:rPr>
                  <a:t> circuit</a:t>
                </a:r>
                <a:r>
                  <a:rPr lang="en-US" sz="2600" dirty="0"/>
                  <a:t>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sz="2600" dirty="0"/>
                  <a:t> with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sz="2600" dirty="0"/>
                  <a:t> wires, and a </a:t>
                </a:r>
                <a:r>
                  <a:rPr lang="en-US" sz="2600" dirty="0">
                    <a:solidFill>
                      <a:schemeClr val="accent1"/>
                    </a:solidFill>
                  </a:rPr>
                  <a:t>distribution</a:t>
                </a:r>
                <a:r>
                  <a:rPr lang="en-US" sz="2600" dirty="0"/>
                  <a:t>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2600" dirty="0"/>
                  <a:t> such that:</a:t>
                </a:r>
              </a:p>
              <a:p>
                <a:pPr marL="344488" indent="-227013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sz="2600" dirty="0">
                    <a:solidFill>
                      <a:schemeClr val="accent1"/>
                    </a:solidFill>
                  </a:rPr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sz="26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TC</m:t>
                        </m:r>
                      </m:e>
                      <m:sup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sz="2600" dirty="0">
                    <a:solidFill>
                      <a:schemeClr val="accent1"/>
                    </a:solidFill>
                  </a:rPr>
                  <a:t> simplifies)</a:t>
                </a:r>
                <a:r>
                  <a:rPr lang="en-US" sz="2600" dirty="0"/>
                  <a:t> For any depth-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sz="26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6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sz="2600" dirty="0">
                            <a:latin typeface="Cambria Math" panose="02040503050406030204" pitchFamily="18" charset="0"/>
                          </a:rPr>
                          <m:t>TC</m:t>
                        </m:r>
                      </m:e>
                      <m:sup>
                        <m:r>
                          <a:rPr lang="en-US" sz="2600" i="1" dirty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sz="2600" dirty="0"/>
                  <a:t> circuit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2600" dirty="0"/>
                  <a:t> with at most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𝛾</m:t>
                        </m:r>
                      </m:sup>
                    </m:sSup>
                  </m:oMath>
                </a14:m>
                <a:r>
                  <a:rPr lang="en-US" sz="2600" dirty="0"/>
                  <a:t> wires, </a:t>
                </a:r>
                <a:r>
                  <a:rPr lang="en-US" sz="2600" dirty="0" err="1"/>
                  <a:t>w.h.p</a:t>
                </a:r>
                <a:r>
                  <a:rPr lang="en-US" sz="2600" dirty="0"/>
                  <a:t>. over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sz="2600" dirty="0"/>
                  <a:t>, there is some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600" i="1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lit/>
                      </m:rPr>
                      <a:rPr lang="en-US" sz="2600" i="1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sz="2600" i="1">
                        <a:latin typeface="Cambria Math" panose="02040503050406030204" pitchFamily="18" charset="0"/>
                      </a:rPr>
                      <m:t>0, 1</m:t>
                    </m:r>
                    <m:r>
                      <m:rPr>
                        <m:lit/>
                      </m:rPr>
                      <a:rPr lang="en-US" sz="2600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2600" dirty="0"/>
                  <a:t> such that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60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Pr</m:t>
                            </m:r>
                          </m:e>
                          <m:lim>
                            <m: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lim>
                        </m:limLow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  <m:sSub>
                              <m:sSubPr>
                                <m:ctrlPr>
                                  <a:rPr lang="en-US" sz="26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"/>
                                    <m:endChr m:val="|"/>
                                    <m:ctrlPr>
                                      <a:rPr lang="en-US" sz="26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6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​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en-US" sz="26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26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6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</m:d>
                            <m: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</m:e>
                    </m:func>
                    <m:r>
                      <a:rPr lang="en-US" sz="26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≈1</m:t>
                    </m:r>
                  </m:oMath>
                </a14:m>
                <a:r>
                  <a:rPr lang="en-US" sz="2600" dirty="0"/>
                  <a:t>.</a:t>
                </a:r>
              </a:p>
              <a:p>
                <a:pPr marL="344488" indent="-227013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sz="2600" dirty="0">
                    <a:solidFill>
                      <a:schemeClr val="accent1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sz="2600" dirty="0">
                    <a:solidFill>
                      <a:schemeClr val="accent1"/>
                    </a:solidFill>
                  </a:rPr>
                  <a:t> survives)</a:t>
                </a:r>
                <a:r>
                  <a:rPr lang="en-US" sz="2600" dirty="0"/>
                  <a:t> </a:t>
                </a:r>
                <a:r>
                  <a:rPr lang="en-US" sz="2600" dirty="0" err="1"/>
                  <a:t>W.h.p</a:t>
                </a:r>
                <a:r>
                  <a:rPr lang="en-US" sz="2600" dirty="0"/>
                  <a:t>. over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sz="2600" dirty="0"/>
                  <a:t>, we have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600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Pr</m:t>
                            </m:r>
                          </m:e>
                          <m:lim>
                            <m: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lim>
                        </m:limLow>
                      </m:fName>
                      <m:e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  <m:sSub>
                          <m:sSubPr>
                            <m:ctrlP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"/>
                                <m:endChr m:val="|"/>
                                <m:ctrlPr>
                                  <a:rPr lang="en-US" sz="26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6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​</m:t>
                                </m:r>
                              </m:e>
                            </m:d>
                          </m:e>
                          <m:sub>
                            <m: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  <m:d>
                          <m:dPr>
                            <m:ctrlP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</m:d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=1]</m:t>
                        </m:r>
                      </m:e>
                    </m:func>
                    <m:r>
                      <a:rPr lang="en-US" sz="2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≈1</m:t>
                    </m:r>
                    <m:r>
                      <m:rPr>
                        <m:lit/>
                      </m:rPr>
                      <a:rPr lang="en-US" sz="2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2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sz="2600" dirty="0"/>
                  <a:t>.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73ED28A-73F7-4ED7-47B1-88497D5F06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868" y="1069043"/>
                <a:ext cx="11592261" cy="28716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02799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xit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4" grpId="0"/>
      <p:bldP spid="2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4" name="Group 123">
            <a:extLst>
              <a:ext uri="{FF2B5EF4-FFF2-40B4-BE49-F238E27FC236}">
                <a16:creationId xmlns:a16="http://schemas.microsoft.com/office/drawing/2014/main" id="{562918D7-0DE1-EE5A-82CB-7F2CC6F097EF}"/>
              </a:ext>
            </a:extLst>
          </p:cNvPr>
          <p:cNvGrpSpPr/>
          <p:nvPr/>
        </p:nvGrpSpPr>
        <p:grpSpPr>
          <a:xfrm>
            <a:off x="2911712" y="-745958"/>
            <a:ext cx="9570912" cy="7741622"/>
            <a:chOff x="2911712" y="-745958"/>
            <a:chExt cx="9570912" cy="7741622"/>
          </a:xfrm>
        </p:grpSpPr>
        <p:sp>
          <p:nvSpPr>
            <p:cNvPr id="84" name="Isosceles Triangle 83">
              <a:extLst>
                <a:ext uri="{FF2B5EF4-FFF2-40B4-BE49-F238E27FC236}">
                  <a16:creationId xmlns:a16="http://schemas.microsoft.com/office/drawing/2014/main" id="{703EA74A-7116-481C-B50B-534346EF93B6}"/>
                </a:ext>
              </a:extLst>
            </p:cNvPr>
            <p:cNvSpPr/>
            <p:nvPr/>
          </p:nvSpPr>
          <p:spPr>
            <a:xfrm>
              <a:off x="2911712" y="-745958"/>
              <a:ext cx="9570912" cy="7741622"/>
            </a:xfrm>
            <a:prstGeom prst="triangle">
              <a:avLst>
                <a:gd name="adj" fmla="val 10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7BFA5EA-42E3-EC21-F9AD-C1D2738097EA}"/>
                </a:ext>
              </a:extLst>
            </p:cNvPr>
            <p:cNvGrpSpPr/>
            <p:nvPr/>
          </p:nvGrpSpPr>
          <p:grpSpPr>
            <a:xfrm>
              <a:off x="6232468" y="2221594"/>
              <a:ext cx="5425754" cy="4393054"/>
              <a:chOff x="6232468" y="2221594"/>
              <a:chExt cx="5425754" cy="439305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" name="Oval 7">
                    <a:extLst>
                      <a:ext uri="{FF2B5EF4-FFF2-40B4-BE49-F238E27FC236}">
                        <a16:creationId xmlns:a16="http://schemas.microsoft.com/office/drawing/2014/main" id="{EC446A44-3EF5-9259-33C3-9C425175ECE4}"/>
                      </a:ext>
                    </a:extLst>
                  </p:cNvPr>
                  <p:cNvSpPr/>
                  <p:nvPr/>
                </p:nvSpPr>
                <p:spPr>
                  <a:xfrm>
                    <a:off x="9373361" y="2986694"/>
                    <a:ext cx="470019" cy="470019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∨</m:t>
                          </m:r>
                        </m:oMath>
                      </m:oMathPara>
                    </a14:m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8" name="Oval 7">
                    <a:extLst>
                      <a:ext uri="{FF2B5EF4-FFF2-40B4-BE49-F238E27FC236}">
                        <a16:creationId xmlns:a16="http://schemas.microsoft.com/office/drawing/2014/main" id="{EC446A44-3EF5-9259-33C3-9C425175ECE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373361" y="2986694"/>
                    <a:ext cx="470019" cy="470019"/>
                  </a:xfrm>
                  <a:prstGeom prst="ellipse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" name="Oval 8">
                    <a:extLst>
                      <a:ext uri="{FF2B5EF4-FFF2-40B4-BE49-F238E27FC236}">
                        <a16:creationId xmlns:a16="http://schemas.microsoft.com/office/drawing/2014/main" id="{5804B573-0B6C-F3FB-B121-C2E5E2D9EFC9}"/>
                      </a:ext>
                    </a:extLst>
                  </p:cNvPr>
                  <p:cNvSpPr/>
                  <p:nvPr/>
                </p:nvSpPr>
                <p:spPr>
                  <a:xfrm>
                    <a:off x="7795277" y="3772793"/>
                    <a:ext cx="470019" cy="470019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∧</m:t>
                          </m:r>
                        </m:oMath>
                      </m:oMathPara>
                    </a14:m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9" name="Oval 8">
                    <a:extLst>
                      <a:ext uri="{FF2B5EF4-FFF2-40B4-BE49-F238E27FC236}">
                        <a16:creationId xmlns:a16="http://schemas.microsoft.com/office/drawing/2014/main" id="{5804B573-0B6C-F3FB-B121-C2E5E2D9EFC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95277" y="3772793"/>
                    <a:ext cx="470019" cy="470019"/>
                  </a:xfrm>
                  <a:prstGeom prst="ellipse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Oval 9">
                    <a:extLst>
                      <a:ext uri="{FF2B5EF4-FFF2-40B4-BE49-F238E27FC236}">
                        <a16:creationId xmlns:a16="http://schemas.microsoft.com/office/drawing/2014/main" id="{0E41F490-4487-9057-D10A-61CF89379754}"/>
                      </a:ext>
                    </a:extLst>
                  </p:cNvPr>
                  <p:cNvSpPr/>
                  <p:nvPr/>
                </p:nvSpPr>
                <p:spPr>
                  <a:xfrm>
                    <a:off x="9828276" y="3754594"/>
                    <a:ext cx="470019" cy="470019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∧</m:t>
                          </m:r>
                        </m:oMath>
                      </m:oMathPara>
                    </a14:m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0" name="Oval 9">
                    <a:extLst>
                      <a:ext uri="{FF2B5EF4-FFF2-40B4-BE49-F238E27FC236}">
                        <a16:creationId xmlns:a16="http://schemas.microsoft.com/office/drawing/2014/main" id="{0E41F490-4487-9057-D10A-61CF8937975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828276" y="3754594"/>
                    <a:ext cx="470019" cy="470019"/>
                  </a:xfrm>
                  <a:prstGeom prst="ellipse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Oval 10">
                    <a:extLst>
                      <a:ext uri="{FF2B5EF4-FFF2-40B4-BE49-F238E27FC236}">
                        <a16:creationId xmlns:a16="http://schemas.microsoft.com/office/drawing/2014/main" id="{B8BB4128-4B86-8ACC-259F-77ACFD3E3020}"/>
                      </a:ext>
                    </a:extLst>
                  </p:cNvPr>
                  <p:cNvSpPr/>
                  <p:nvPr/>
                </p:nvSpPr>
                <p:spPr>
                  <a:xfrm>
                    <a:off x="7278819" y="4537190"/>
                    <a:ext cx="470019" cy="470019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∨</m:t>
                          </m:r>
                        </m:oMath>
                      </m:oMathPara>
                    </a14:m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1" name="Oval 10">
                    <a:extLst>
                      <a:ext uri="{FF2B5EF4-FFF2-40B4-BE49-F238E27FC236}">
                        <a16:creationId xmlns:a16="http://schemas.microsoft.com/office/drawing/2014/main" id="{B8BB4128-4B86-8ACC-259F-77ACFD3E3020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278819" y="4537190"/>
                    <a:ext cx="470019" cy="470019"/>
                  </a:xfrm>
                  <a:prstGeom prst="ellipse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Oval 11">
                    <a:extLst>
                      <a:ext uri="{FF2B5EF4-FFF2-40B4-BE49-F238E27FC236}">
                        <a16:creationId xmlns:a16="http://schemas.microsoft.com/office/drawing/2014/main" id="{CE9FF17B-1A61-2EB9-B69B-B0D54DEA856C}"/>
                      </a:ext>
                    </a:extLst>
                  </p:cNvPr>
                  <p:cNvSpPr/>
                  <p:nvPr/>
                </p:nvSpPr>
                <p:spPr>
                  <a:xfrm>
                    <a:off x="10323146" y="4549290"/>
                    <a:ext cx="470019" cy="470019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∨</m:t>
                          </m:r>
                        </m:oMath>
                      </m:oMathPara>
                    </a14:m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2" name="Oval 11">
                    <a:extLst>
                      <a:ext uri="{FF2B5EF4-FFF2-40B4-BE49-F238E27FC236}">
                        <a16:creationId xmlns:a16="http://schemas.microsoft.com/office/drawing/2014/main" id="{CE9FF17B-1A61-2EB9-B69B-B0D54DEA856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323146" y="4549290"/>
                    <a:ext cx="470019" cy="470019"/>
                  </a:xfrm>
                  <a:prstGeom prst="ellipse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Oval 12">
                    <a:extLst>
                      <a:ext uri="{FF2B5EF4-FFF2-40B4-BE49-F238E27FC236}">
                        <a16:creationId xmlns:a16="http://schemas.microsoft.com/office/drawing/2014/main" id="{49636D4A-FF69-1745-8DE5-20CCA8A6AFD7}"/>
                      </a:ext>
                    </a:extLst>
                  </p:cNvPr>
                  <p:cNvSpPr/>
                  <p:nvPr/>
                </p:nvSpPr>
                <p:spPr>
                  <a:xfrm>
                    <a:off x="6851885" y="5313287"/>
                    <a:ext cx="470019" cy="470019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∧</m:t>
                          </m:r>
                        </m:oMath>
                      </m:oMathPara>
                    </a14:m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3" name="Oval 12">
                    <a:extLst>
                      <a:ext uri="{FF2B5EF4-FFF2-40B4-BE49-F238E27FC236}">
                        <a16:creationId xmlns:a16="http://schemas.microsoft.com/office/drawing/2014/main" id="{49636D4A-FF69-1745-8DE5-20CCA8A6AFD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51885" y="5313287"/>
                    <a:ext cx="470019" cy="470019"/>
                  </a:xfrm>
                  <a:prstGeom prst="ellipse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Oval 13">
                    <a:extLst>
                      <a:ext uri="{FF2B5EF4-FFF2-40B4-BE49-F238E27FC236}">
                        <a16:creationId xmlns:a16="http://schemas.microsoft.com/office/drawing/2014/main" id="{DB338B64-50C3-D4F6-0742-9A5AC19AF0EC}"/>
                      </a:ext>
                    </a:extLst>
                  </p:cNvPr>
                  <p:cNvSpPr/>
                  <p:nvPr/>
                </p:nvSpPr>
                <p:spPr>
                  <a:xfrm>
                    <a:off x="10795706" y="5317364"/>
                    <a:ext cx="470019" cy="470019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∧</m:t>
                          </m:r>
                        </m:oMath>
                      </m:oMathPara>
                    </a14:m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4" name="Oval 13">
                    <a:extLst>
                      <a:ext uri="{FF2B5EF4-FFF2-40B4-BE49-F238E27FC236}">
                        <a16:creationId xmlns:a16="http://schemas.microsoft.com/office/drawing/2014/main" id="{DB338B64-50C3-D4F6-0742-9A5AC19AF0E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795706" y="5317364"/>
                    <a:ext cx="470019" cy="470019"/>
                  </a:xfrm>
                  <a:prstGeom prst="ellipse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Oval 14">
                    <a:extLst>
                      <a:ext uri="{FF2B5EF4-FFF2-40B4-BE49-F238E27FC236}">
                        <a16:creationId xmlns:a16="http://schemas.microsoft.com/office/drawing/2014/main" id="{606AAED8-3C2F-CAD1-884A-B8502888FB87}"/>
                      </a:ext>
                    </a:extLst>
                  </p:cNvPr>
                  <p:cNvSpPr/>
                  <p:nvPr/>
                </p:nvSpPr>
                <p:spPr>
                  <a:xfrm>
                    <a:off x="6232468" y="6134383"/>
                    <a:ext cx="470019" cy="470019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5" name="Oval 14">
                    <a:extLst>
                      <a:ext uri="{FF2B5EF4-FFF2-40B4-BE49-F238E27FC236}">
                        <a16:creationId xmlns:a16="http://schemas.microsoft.com/office/drawing/2014/main" id="{606AAED8-3C2F-CAD1-884A-B8502888FB8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32468" y="6134383"/>
                    <a:ext cx="470019" cy="470019"/>
                  </a:xfrm>
                  <a:prstGeom prst="ellipse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Oval 15">
                    <a:extLst>
                      <a:ext uri="{FF2B5EF4-FFF2-40B4-BE49-F238E27FC236}">
                        <a16:creationId xmlns:a16="http://schemas.microsoft.com/office/drawing/2014/main" id="{506F1121-7697-F8EF-24E5-CEBEB11CA877}"/>
                      </a:ext>
                    </a:extLst>
                  </p:cNvPr>
                  <p:cNvSpPr/>
                  <p:nvPr/>
                </p:nvSpPr>
                <p:spPr>
                  <a:xfrm>
                    <a:off x="11188203" y="6144629"/>
                    <a:ext cx="470019" cy="470019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oMath>
                      </m:oMathPara>
                    </a14:m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6" name="Oval 15">
                    <a:extLst>
                      <a:ext uri="{FF2B5EF4-FFF2-40B4-BE49-F238E27FC236}">
                        <a16:creationId xmlns:a16="http://schemas.microsoft.com/office/drawing/2014/main" id="{506F1121-7697-F8EF-24E5-CEBEB11CA87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188203" y="6144629"/>
                    <a:ext cx="470019" cy="470019"/>
                  </a:xfrm>
                  <a:prstGeom prst="ellipse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Oval 16">
                    <a:extLst>
                      <a:ext uri="{FF2B5EF4-FFF2-40B4-BE49-F238E27FC236}">
                        <a16:creationId xmlns:a16="http://schemas.microsoft.com/office/drawing/2014/main" id="{EBDF47B8-AEF5-D25A-87F4-C8A24FC28D8B}"/>
                      </a:ext>
                    </a:extLst>
                  </p:cNvPr>
                  <p:cNvSpPr/>
                  <p:nvPr/>
                </p:nvSpPr>
                <p:spPr>
                  <a:xfrm>
                    <a:off x="7636350" y="6134383"/>
                    <a:ext cx="470019" cy="470019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</m:sSub>
                        </m:oMath>
                      </m:oMathPara>
                    </a14:m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7" name="Oval 16">
                    <a:extLst>
                      <a:ext uri="{FF2B5EF4-FFF2-40B4-BE49-F238E27FC236}">
                        <a16:creationId xmlns:a16="http://schemas.microsoft.com/office/drawing/2014/main" id="{EBDF47B8-AEF5-D25A-87F4-C8A24FC28D8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36350" y="6134383"/>
                    <a:ext cx="470019" cy="470019"/>
                  </a:xfrm>
                  <a:prstGeom prst="ellipse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C0A1DDE7-5ECB-7C96-39D5-8AFF60329525}"/>
                  </a:ext>
                </a:extLst>
              </p:cNvPr>
              <p:cNvCxnSpPr>
                <a:cxnSpLocks/>
                <a:stCxn id="15" idx="0"/>
                <a:endCxn id="13" idx="3"/>
              </p:cNvCxnSpPr>
              <p:nvPr/>
            </p:nvCxnSpPr>
            <p:spPr>
              <a:xfrm flipV="1">
                <a:off x="6467478" y="5714473"/>
                <a:ext cx="453240" cy="41991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1487EB68-1E84-AD3F-34DF-5FD190EDD705}"/>
                  </a:ext>
                </a:extLst>
              </p:cNvPr>
              <p:cNvCxnSpPr>
                <a:stCxn id="13" idx="5"/>
                <a:endCxn id="17" idx="0"/>
              </p:cNvCxnSpPr>
              <p:nvPr/>
            </p:nvCxnSpPr>
            <p:spPr>
              <a:xfrm>
                <a:off x="7253071" y="5714473"/>
                <a:ext cx="618289" cy="41991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EF863402-72D3-D630-E232-608B34F4C65F}"/>
                  </a:ext>
                </a:extLst>
              </p:cNvPr>
              <p:cNvCxnSpPr>
                <a:cxnSpLocks/>
                <a:stCxn id="13" idx="0"/>
                <a:endCxn id="11" idx="3"/>
              </p:cNvCxnSpPr>
              <p:nvPr/>
            </p:nvCxnSpPr>
            <p:spPr>
              <a:xfrm flipV="1">
                <a:off x="7086895" y="4938376"/>
                <a:ext cx="260757" cy="37491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5BF05907-F090-9194-F662-25F34C2572D2}"/>
                  </a:ext>
                </a:extLst>
              </p:cNvPr>
              <p:cNvCxnSpPr>
                <a:cxnSpLocks/>
                <a:stCxn id="11" idx="0"/>
                <a:endCxn id="9" idx="3"/>
              </p:cNvCxnSpPr>
              <p:nvPr/>
            </p:nvCxnSpPr>
            <p:spPr>
              <a:xfrm flipV="1">
                <a:off x="7513829" y="4173979"/>
                <a:ext cx="350281" cy="36321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D6C43666-4BCB-F1A0-CB3B-5DA0670D57E9}"/>
                  </a:ext>
                </a:extLst>
              </p:cNvPr>
              <p:cNvCxnSpPr>
                <a:cxnSpLocks/>
                <a:endCxn id="54" idx="3"/>
              </p:cNvCxnSpPr>
              <p:nvPr/>
            </p:nvCxnSpPr>
            <p:spPr>
              <a:xfrm flipV="1">
                <a:off x="8030286" y="3377634"/>
                <a:ext cx="469851" cy="397493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0F1ACDDB-D6C9-C7B0-5943-C91CC728FD79}"/>
                  </a:ext>
                </a:extLst>
              </p:cNvPr>
              <p:cNvCxnSpPr>
                <a:cxnSpLocks/>
                <a:stCxn id="8" idx="5"/>
                <a:endCxn id="10" idx="0"/>
              </p:cNvCxnSpPr>
              <p:nvPr/>
            </p:nvCxnSpPr>
            <p:spPr>
              <a:xfrm>
                <a:off x="9774547" y="3387880"/>
                <a:ext cx="288739" cy="366714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A31EBE8E-E846-7612-039B-CF0F1A83F6BF}"/>
                  </a:ext>
                </a:extLst>
              </p:cNvPr>
              <p:cNvCxnSpPr>
                <a:cxnSpLocks/>
                <a:stCxn id="10" idx="5"/>
                <a:endCxn id="12" idx="0"/>
              </p:cNvCxnSpPr>
              <p:nvPr/>
            </p:nvCxnSpPr>
            <p:spPr>
              <a:xfrm>
                <a:off x="10229462" y="4155780"/>
                <a:ext cx="328694" cy="39351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D2092B99-D380-6680-6355-D45B59405B3C}"/>
                  </a:ext>
                </a:extLst>
              </p:cNvPr>
              <p:cNvCxnSpPr>
                <a:cxnSpLocks/>
                <a:stCxn id="12" idx="5"/>
                <a:endCxn id="14" idx="0"/>
              </p:cNvCxnSpPr>
              <p:nvPr/>
            </p:nvCxnSpPr>
            <p:spPr>
              <a:xfrm>
                <a:off x="10724332" y="4950476"/>
                <a:ext cx="306384" cy="366888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37E9EBF8-A9B6-BDF1-CAF4-7123387FDDE1}"/>
                  </a:ext>
                </a:extLst>
              </p:cNvPr>
              <p:cNvCxnSpPr>
                <a:cxnSpLocks/>
                <a:stCxn id="14" idx="5"/>
                <a:endCxn id="16" idx="0"/>
              </p:cNvCxnSpPr>
              <p:nvPr/>
            </p:nvCxnSpPr>
            <p:spPr>
              <a:xfrm>
                <a:off x="11196892" y="5718550"/>
                <a:ext cx="226321" cy="42607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Oval 26">
                    <a:extLst>
                      <a:ext uri="{FF2B5EF4-FFF2-40B4-BE49-F238E27FC236}">
                        <a16:creationId xmlns:a16="http://schemas.microsoft.com/office/drawing/2014/main" id="{84DE4E87-02A8-8595-C6AD-9AF21B4DF387}"/>
                      </a:ext>
                    </a:extLst>
                  </p:cNvPr>
                  <p:cNvSpPr/>
                  <p:nvPr/>
                </p:nvSpPr>
                <p:spPr>
                  <a:xfrm>
                    <a:off x="6760558" y="6134383"/>
                    <a:ext cx="470019" cy="470019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7" name="Oval 26">
                    <a:extLst>
                      <a:ext uri="{FF2B5EF4-FFF2-40B4-BE49-F238E27FC236}">
                        <a16:creationId xmlns:a16="http://schemas.microsoft.com/office/drawing/2014/main" id="{84DE4E87-02A8-8595-C6AD-9AF21B4DF38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60558" y="6134383"/>
                    <a:ext cx="470019" cy="470019"/>
                  </a:xfrm>
                  <a:prstGeom prst="ellipse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F8F409FC-4358-5E8D-62AF-28A2A514427A}"/>
                  </a:ext>
                </a:extLst>
              </p:cNvPr>
              <p:cNvCxnSpPr>
                <a:stCxn id="27" idx="0"/>
                <a:endCxn id="13" idx="4"/>
              </p:cNvCxnSpPr>
              <p:nvPr/>
            </p:nvCxnSpPr>
            <p:spPr>
              <a:xfrm flipV="1">
                <a:off x="6995568" y="5783306"/>
                <a:ext cx="91327" cy="35107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6D4D75E1-F9A4-9994-667C-3D7ECE9F033C}"/>
                      </a:ext>
                    </a:extLst>
                  </p:cNvPr>
                  <p:cNvSpPr txBox="1"/>
                  <p:nvPr/>
                </p:nvSpPr>
                <p:spPr>
                  <a:xfrm>
                    <a:off x="7240648" y="6182847"/>
                    <a:ext cx="390396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⋯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6D4D75E1-F9A4-9994-667C-3D7ECE9F033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240648" y="6182847"/>
                    <a:ext cx="390396" cy="369332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AD3A3862-DBA1-936A-4F1A-030D4AF186DE}"/>
                      </a:ext>
                    </a:extLst>
                  </p:cNvPr>
                  <p:cNvSpPr txBox="1"/>
                  <p:nvPr/>
                </p:nvSpPr>
                <p:spPr>
                  <a:xfrm>
                    <a:off x="7021024" y="5791163"/>
                    <a:ext cx="390396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⋯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AD3A3862-DBA1-936A-4F1A-030D4AF186D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21024" y="5791163"/>
                    <a:ext cx="390396" cy="369332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C5E24504-2CBD-4F51-BF7F-A5114187FEF8}"/>
                      </a:ext>
                    </a:extLst>
                  </p:cNvPr>
                  <p:cNvSpPr txBox="1"/>
                  <p:nvPr/>
                </p:nvSpPr>
                <p:spPr>
                  <a:xfrm>
                    <a:off x="10903460" y="5783416"/>
                    <a:ext cx="390396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⋯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C5E24504-2CBD-4F51-BF7F-A5114187FEF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903460" y="5783416"/>
                    <a:ext cx="390396" cy="369332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B60E52A7-48F1-8BC8-31EF-F9997F91C872}"/>
                  </a:ext>
                </a:extLst>
              </p:cNvPr>
              <p:cNvCxnSpPr>
                <a:cxnSpLocks/>
                <a:stCxn id="14" idx="3"/>
              </p:cNvCxnSpPr>
              <p:nvPr/>
            </p:nvCxnSpPr>
            <p:spPr>
              <a:xfrm flipH="1">
                <a:off x="10556109" y="5718550"/>
                <a:ext cx="308430" cy="46429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7866BA3B-404C-B822-5239-EC4CE3BFE01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884448" y="5787455"/>
                <a:ext cx="146267" cy="409526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37FBC0CF-15C6-D35A-66B8-301DB0A4FE3D}"/>
                      </a:ext>
                    </a:extLst>
                  </p:cNvPr>
                  <p:cNvSpPr txBox="1"/>
                  <p:nvPr/>
                </p:nvSpPr>
                <p:spPr>
                  <a:xfrm>
                    <a:off x="8882274" y="6235070"/>
                    <a:ext cx="390396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⋯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37FBC0CF-15C6-D35A-66B8-301DB0A4FE3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882274" y="6235070"/>
                    <a:ext cx="390396" cy="369332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CFBD62AB-4CA1-0F92-9507-A154D6B135C0}"/>
                      </a:ext>
                    </a:extLst>
                  </p:cNvPr>
                  <p:cNvSpPr txBox="1"/>
                  <p:nvPr/>
                </p:nvSpPr>
                <p:spPr>
                  <a:xfrm>
                    <a:off x="8872764" y="5463369"/>
                    <a:ext cx="390396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⋯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CFBD62AB-4CA1-0F92-9507-A154D6B135C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872764" y="5463369"/>
                    <a:ext cx="390396" cy="369332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75888455-3137-ADF1-540E-092040C9DA83}"/>
                  </a:ext>
                </a:extLst>
              </p:cNvPr>
              <p:cNvCxnSpPr>
                <a:cxnSpLocks/>
                <a:stCxn id="11" idx="4"/>
              </p:cNvCxnSpPr>
              <p:nvPr/>
            </p:nvCxnSpPr>
            <p:spPr>
              <a:xfrm flipH="1">
                <a:off x="7432748" y="5007209"/>
                <a:ext cx="81081" cy="29689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A40F5003-DB8E-6B93-4286-67C3B227A42A}"/>
                  </a:ext>
                </a:extLst>
              </p:cNvPr>
              <p:cNvCxnSpPr>
                <a:cxnSpLocks/>
                <a:stCxn id="11" idx="5"/>
              </p:cNvCxnSpPr>
              <p:nvPr/>
            </p:nvCxnSpPr>
            <p:spPr>
              <a:xfrm>
                <a:off x="7680005" y="4938376"/>
                <a:ext cx="222469" cy="354524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039E5EF8-1695-A523-21FB-E4FE0A4C1957}"/>
                      </a:ext>
                    </a:extLst>
                  </p:cNvPr>
                  <p:cNvSpPr txBox="1"/>
                  <p:nvPr/>
                </p:nvSpPr>
                <p:spPr>
                  <a:xfrm>
                    <a:off x="7419026" y="4938376"/>
                    <a:ext cx="390396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⋯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039E5EF8-1695-A523-21FB-E4FE0A4C195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19026" y="4938376"/>
                    <a:ext cx="390396" cy="369332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2D5D7D21-B73D-EA21-A71A-E6C49C32F2C9}"/>
                      </a:ext>
                    </a:extLst>
                  </p:cNvPr>
                  <p:cNvSpPr txBox="1"/>
                  <p:nvPr/>
                </p:nvSpPr>
                <p:spPr>
                  <a:xfrm>
                    <a:off x="8889893" y="4608592"/>
                    <a:ext cx="390396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⋯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2D5D7D21-B73D-EA21-A71A-E6C49C32F2C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889893" y="4608592"/>
                    <a:ext cx="390396" cy="369332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F45BB4E4-3603-96BC-18C5-BBBD66784E01}"/>
                  </a:ext>
                </a:extLst>
              </p:cNvPr>
              <p:cNvCxnSpPr>
                <a:cxnSpLocks/>
                <a:stCxn id="12" idx="3"/>
              </p:cNvCxnSpPr>
              <p:nvPr/>
            </p:nvCxnSpPr>
            <p:spPr>
              <a:xfrm flipH="1">
                <a:off x="10196966" y="4950476"/>
                <a:ext cx="195013" cy="35542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6B2C494A-D3CE-AE9F-F2A7-6E1B176907FA}"/>
                  </a:ext>
                </a:extLst>
              </p:cNvPr>
              <p:cNvCxnSpPr>
                <a:cxnSpLocks/>
                <a:endCxn id="12" idx="4"/>
              </p:cNvCxnSpPr>
              <p:nvPr/>
            </p:nvCxnSpPr>
            <p:spPr>
              <a:xfrm flipV="1">
                <a:off x="10455460" y="5019309"/>
                <a:ext cx="102696" cy="28659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2" name="TextBox 41">
                    <a:extLst>
                      <a:ext uri="{FF2B5EF4-FFF2-40B4-BE49-F238E27FC236}">
                        <a16:creationId xmlns:a16="http://schemas.microsoft.com/office/drawing/2014/main" id="{B950BA3C-FBA9-FC84-0386-F9AF198DDD26}"/>
                      </a:ext>
                    </a:extLst>
                  </p:cNvPr>
                  <p:cNvSpPr txBox="1"/>
                  <p:nvPr/>
                </p:nvSpPr>
                <p:spPr>
                  <a:xfrm>
                    <a:off x="10528949" y="4998375"/>
                    <a:ext cx="390396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⋯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2" name="TextBox 41">
                    <a:extLst>
                      <a:ext uri="{FF2B5EF4-FFF2-40B4-BE49-F238E27FC236}">
                        <a16:creationId xmlns:a16="http://schemas.microsoft.com/office/drawing/2014/main" id="{B950BA3C-FBA9-FC84-0386-F9AF198DDD2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528949" y="4998375"/>
                    <a:ext cx="390396" cy="369332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3" name="TextBox 42">
                    <a:extLst>
                      <a:ext uri="{FF2B5EF4-FFF2-40B4-BE49-F238E27FC236}">
                        <a16:creationId xmlns:a16="http://schemas.microsoft.com/office/drawing/2014/main" id="{D6276B06-ED91-80F1-7270-4A2B7B874B61}"/>
                      </a:ext>
                    </a:extLst>
                  </p:cNvPr>
                  <p:cNvSpPr txBox="1"/>
                  <p:nvPr/>
                </p:nvSpPr>
                <p:spPr>
                  <a:xfrm>
                    <a:off x="8882274" y="3876374"/>
                    <a:ext cx="390396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⋯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3" name="TextBox 42">
                    <a:extLst>
                      <a:ext uri="{FF2B5EF4-FFF2-40B4-BE49-F238E27FC236}">
                        <a16:creationId xmlns:a16="http://schemas.microsoft.com/office/drawing/2014/main" id="{D6276B06-ED91-80F1-7270-4A2B7B874B6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882274" y="3876374"/>
                    <a:ext cx="390396" cy="369332"/>
                  </a:xfrm>
                  <a:prstGeom prst="rect">
                    <a:avLst/>
                  </a:prstGeom>
                  <a:blipFill>
                    <a:blip r:embed="rId2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62DD30F0-D052-D4D4-417F-690B61777148}"/>
                  </a:ext>
                </a:extLst>
              </p:cNvPr>
              <p:cNvCxnSpPr>
                <a:cxnSpLocks/>
                <a:stCxn id="9" idx="4"/>
              </p:cNvCxnSpPr>
              <p:nvPr/>
            </p:nvCxnSpPr>
            <p:spPr>
              <a:xfrm flipH="1">
                <a:off x="7829840" y="4242812"/>
                <a:ext cx="200446" cy="33289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6062D7A5-0F09-5FA6-53C4-E7139817E936}"/>
                  </a:ext>
                </a:extLst>
              </p:cNvPr>
              <p:cNvCxnSpPr>
                <a:cxnSpLocks/>
                <a:stCxn id="9" idx="5"/>
              </p:cNvCxnSpPr>
              <p:nvPr/>
            </p:nvCxnSpPr>
            <p:spPr>
              <a:xfrm>
                <a:off x="8196463" y="4173979"/>
                <a:ext cx="231847" cy="36583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6" name="TextBox 45">
                    <a:extLst>
                      <a:ext uri="{FF2B5EF4-FFF2-40B4-BE49-F238E27FC236}">
                        <a16:creationId xmlns:a16="http://schemas.microsoft.com/office/drawing/2014/main" id="{A5064193-4B5D-EEC2-85F2-9B51EB13B329}"/>
                      </a:ext>
                    </a:extLst>
                  </p:cNvPr>
                  <p:cNvSpPr txBox="1"/>
                  <p:nvPr/>
                </p:nvSpPr>
                <p:spPr>
                  <a:xfrm>
                    <a:off x="7934211" y="4233315"/>
                    <a:ext cx="390396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⋯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6" name="TextBox 45">
                    <a:extLst>
                      <a:ext uri="{FF2B5EF4-FFF2-40B4-BE49-F238E27FC236}">
                        <a16:creationId xmlns:a16="http://schemas.microsoft.com/office/drawing/2014/main" id="{A5064193-4B5D-EEC2-85F2-9B51EB13B32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934211" y="4233315"/>
                    <a:ext cx="390396" cy="369332"/>
                  </a:xfrm>
                  <a:prstGeom prst="rect">
                    <a:avLst/>
                  </a:prstGeom>
                  <a:blipFill>
                    <a:blip r:embed="rId2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E786286F-B890-CF79-F5FE-17CABE7285A2}"/>
                  </a:ext>
                </a:extLst>
              </p:cNvPr>
              <p:cNvCxnSpPr>
                <a:cxnSpLocks/>
                <a:stCxn id="10" idx="3"/>
              </p:cNvCxnSpPr>
              <p:nvPr/>
            </p:nvCxnSpPr>
            <p:spPr>
              <a:xfrm flipH="1">
                <a:off x="9750532" y="4155779"/>
                <a:ext cx="146576" cy="287874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44763ABD-E63C-6CB7-E8AB-8EE69D94052D}"/>
                  </a:ext>
                </a:extLst>
              </p:cNvPr>
              <p:cNvCxnSpPr>
                <a:cxnSpLocks/>
                <a:stCxn id="10" idx="4"/>
              </p:cNvCxnSpPr>
              <p:nvPr/>
            </p:nvCxnSpPr>
            <p:spPr>
              <a:xfrm flipH="1">
                <a:off x="10029947" y="4224613"/>
                <a:ext cx="33339" cy="275273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9202D6AB-322D-5C7A-AB36-9AAC3EC7B1A8}"/>
                      </a:ext>
                    </a:extLst>
                  </p:cNvPr>
                  <p:cNvSpPr txBox="1"/>
                  <p:nvPr/>
                </p:nvSpPr>
                <p:spPr>
                  <a:xfrm>
                    <a:off x="10027912" y="4193416"/>
                    <a:ext cx="390396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⋯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9202D6AB-322D-5C7A-AB36-9AAC3EC7B1A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027912" y="4193416"/>
                    <a:ext cx="390396" cy="369332"/>
                  </a:xfrm>
                  <a:prstGeom prst="rect">
                    <a:avLst/>
                  </a:prstGeom>
                  <a:blipFill>
                    <a:blip r:embed="rId2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84AAF257-F7AF-EF9B-0666-460413ECA9A7}"/>
                  </a:ext>
                </a:extLst>
              </p:cNvPr>
              <p:cNvCxnSpPr>
                <a:cxnSpLocks/>
                <a:stCxn id="8" idx="4"/>
              </p:cNvCxnSpPr>
              <p:nvPr/>
            </p:nvCxnSpPr>
            <p:spPr>
              <a:xfrm flipH="1">
                <a:off x="9530279" y="3456713"/>
                <a:ext cx="78092" cy="377956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1" name="TextBox 50">
                    <a:extLst>
                      <a:ext uri="{FF2B5EF4-FFF2-40B4-BE49-F238E27FC236}">
                        <a16:creationId xmlns:a16="http://schemas.microsoft.com/office/drawing/2014/main" id="{A15C2CF8-A4AF-12E5-E0CD-C98950C56B6B}"/>
                      </a:ext>
                    </a:extLst>
                  </p:cNvPr>
                  <p:cNvSpPr txBox="1"/>
                  <p:nvPr/>
                </p:nvSpPr>
                <p:spPr>
                  <a:xfrm>
                    <a:off x="9551654" y="3413112"/>
                    <a:ext cx="390396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⋯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51" name="TextBox 50">
                    <a:extLst>
                      <a:ext uri="{FF2B5EF4-FFF2-40B4-BE49-F238E27FC236}">
                        <a16:creationId xmlns:a16="http://schemas.microsoft.com/office/drawing/2014/main" id="{A15C2CF8-A4AF-12E5-E0CD-C98950C56B6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551654" y="3413112"/>
                    <a:ext cx="390396" cy="369332"/>
                  </a:xfrm>
                  <a:prstGeom prst="rect">
                    <a:avLst/>
                  </a:prstGeom>
                  <a:blipFill>
                    <a:blip r:embed="rId2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4" name="Oval 53">
                    <a:extLst>
                      <a:ext uri="{FF2B5EF4-FFF2-40B4-BE49-F238E27FC236}">
                        <a16:creationId xmlns:a16="http://schemas.microsoft.com/office/drawing/2014/main" id="{D26C6A0C-B348-D1CA-DEC5-8A63363E0966}"/>
                      </a:ext>
                    </a:extLst>
                  </p:cNvPr>
                  <p:cNvSpPr/>
                  <p:nvPr/>
                </p:nvSpPr>
                <p:spPr>
                  <a:xfrm>
                    <a:off x="8431304" y="2976448"/>
                    <a:ext cx="470019" cy="470019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∨</m:t>
                          </m:r>
                        </m:oMath>
                      </m:oMathPara>
                    </a14:m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4" name="Oval 53">
                    <a:extLst>
                      <a:ext uri="{FF2B5EF4-FFF2-40B4-BE49-F238E27FC236}">
                        <a16:creationId xmlns:a16="http://schemas.microsoft.com/office/drawing/2014/main" id="{D26C6A0C-B348-D1CA-DEC5-8A63363E096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431304" y="2976448"/>
                    <a:ext cx="470019" cy="470019"/>
                  </a:xfrm>
                  <a:prstGeom prst="ellipse">
                    <a:avLst/>
                  </a:prstGeom>
                  <a:blipFill>
                    <a:blip r:embed="rId25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2808773A-2995-C551-A4E7-8F9A25CCAE9F}"/>
                  </a:ext>
                </a:extLst>
              </p:cNvPr>
              <p:cNvCxnSpPr>
                <a:cxnSpLocks/>
                <a:stCxn id="54" idx="4"/>
              </p:cNvCxnSpPr>
              <p:nvPr/>
            </p:nvCxnSpPr>
            <p:spPr>
              <a:xfrm flipH="1">
                <a:off x="8481353" y="3446467"/>
                <a:ext cx="184961" cy="352588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9" name="TextBox 58">
                    <a:extLst>
                      <a:ext uri="{FF2B5EF4-FFF2-40B4-BE49-F238E27FC236}">
                        <a16:creationId xmlns:a16="http://schemas.microsoft.com/office/drawing/2014/main" id="{ADAAFFA6-B710-B490-8BDD-3111D1D2BBDA}"/>
                      </a:ext>
                    </a:extLst>
                  </p:cNvPr>
                  <p:cNvSpPr txBox="1"/>
                  <p:nvPr/>
                </p:nvSpPr>
                <p:spPr>
                  <a:xfrm>
                    <a:off x="8520996" y="3452354"/>
                    <a:ext cx="390396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⋯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59" name="TextBox 58">
                    <a:extLst>
                      <a:ext uri="{FF2B5EF4-FFF2-40B4-BE49-F238E27FC236}">
                        <a16:creationId xmlns:a16="http://schemas.microsoft.com/office/drawing/2014/main" id="{ADAAFFA6-B710-B490-8BDD-3111D1D2BBD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520996" y="3452354"/>
                    <a:ext cx="390396" cy="369332"/>
                  </a:xfrm>
                  <a:prstGeom prst="rect">
                    <a:avLst/>
                  </a:prstGeom>
                  <a:blipFill>
                    <a:blip r:embed="rId2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09CD1CA6-D3AF-2FF4-85E2-0BC206BC577B}"/>
                  </a:ext>
                </a:extLst>
              </p:cNvPr>
              <p:cNvCxnSpPr>
                <a:cxnSpLocks/>
                <a:stCxn id="8" idx="3"/>
              </p:cNvCxnSpPr>
              <p:nvPr/>
            </p:nvCxnSpPr>
            <p:spPr>
              <a:xfrm flipH="1">
                <a:off x="9298310" y="3387880"/>
                <a:ext cx="143884" cy="44405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0CA71FD2-0EDD-CCFD-5324-1F82CDADAFD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30942" y="3377634"/>
                <a:ext cx="95974" cy="394564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0" name="Oval 69">
                    <a:extLst>
                      <a:ext uri="{FF2B5EF4-FFF2-40B4-BE49-F238E27FC236}">
                        <a16:creationId xmlns:a16="http://schemas.microsoft.com/office/drawing/2014/main" id="{68E38D56-71F3-6244-778C-4D81FDF346FB}"/>
                      </a:ext>
                    </a:extLst>
                  </p:cNvPr>
                  <p:cNvSpPr/>
                  <p:nvPr/>
                </p:nvSpPr>
                <p:spPr>
                  <a:xfrm>
                    <a:off x="8926738" y="2221594"/>
                    <a:ext cx="470019" cy="470019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∧</m:t>
                          </m:r>
                        </m:oMath>
                      </m:oMathPara>
                    </a14:m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0" name="Oval 69">
                    <a:extLst>
                      <a:ext uri="{FF2B5EF4-FFF2-40B4-BE49-F238E27FC236}">
                        <a16:creationId xmlns:a16="http://schemas.microsoft.com/office/drawing/2014/main" id="{68E38D56-71F3-6244-778C-4D81FDF346F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926738" y="2221594"/>
                    <a:ext cx="470019" cy="470019"/>
                  </a:xfrm>
                  <a:prstGeom prst="ellipse">
                    <a:avLst/>
                  </a:prstGeom>
                  <a:blipFill>
                    <a:blip r:embed="rId27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B78AE872-AAF6-CC46-4A73-A5A951B376C9}"/>
                  </a:ext>
                </a:extLst>
              </p:cNvPr>
              <p:cNvCxnSpPr>
                <a:cxnSpLocks/>
                <a:stCxn id="70" idx="3"/>
                <a:endCxn id="54" idx="0"/>
              </p:cNvCxnSpPr>
              <p:nvPr/>
            </p:nvCxnSpPr>
            <p:spPr>
              <a:xfrm flipH="1">
                <a:off x="8666314" y="2622780"/>
                <a:ext cx="329257" cy="353668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AB8557C1-5EF8-5809-38D2-A53312DFEF88}"/>
                  </a:ext>
                </a:extLst>
              </p:cNvPr>
              <p:cNvCxnSpPr>
                <a:cxnSpLocks/>
                <a:stCxn id="70" idx="5"/>
                <a:endCxn id="8" idx="0"/>
              </p:cNvCxnSpPr>
              <p:nvPr/>
            </p:nvCxnSpPr>
            <p:spPr>
              <a:xfrm>
                <a:off x="9327924" y="2622780"/>
                <a:ext cx="280447" cy="363914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81A32FF3-5F92-C469-A852-A1909272A86F}"/>
                  </a:ext>
                </a:extLst>
              </p:cNvPr>
              <p:cNvCxnSpPr>
                <a:cxnSpLocks/>
                <a:stCxn id="70" idx="4"/>
              </p:cNvCxnSpPr>
              <p:nvPr/>
            </p:nvCxnSpPr>
            <p:spPr>
              <a:xfrm flipH="1">
                <a:off x="9009859" y="2691613"/>
                <a:ext cx="151889" cy="28483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1" name="TextBox 80">
                    <a:extLst>
                      <a:ext uri="{FF2B5EF4-FFF2-40B4-BE49-F238E27FC236}">
                        <a16:creationId xmlns:a16="http://schemas.microsoft.com/office/drawing/2014/main" id="{32FF3823-4E00-22E8-33F4-1318021E15E8}"/>
                      </a:ext>
                    </a:extLst>
                  </p:cNvPr>
                  <p:cNvSpPr txBox="1"/>
                  <p:nvPr/>
                </p:nvSpPr>
                <p:spPr>
                  <a:xfrm>
                    <a:off x="9089244" y="2655888"/>
                    <a:ext cx="390396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⋯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81" name="TextBox 80">
                    <a:extLst>
                      <a:ext uri="{FF2B5EF4-FFF2-40B4-BE49-F238E27FC236}">
                        <a16:creationId xmlns:a16="http://schemas.microsoft.com/office/drawing/2014/main" id="{32FF3823-4E00-22E8-33F4-1318021E15E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089244" y="2655888"/>
                    <a:ext cx="390396" cy="369332"/>
                  </a:xfrm>
                  <a:prstGeom prst="rect">
                    <a:avLst/>
                  </a:prstGeom>
                  <a:blipFill>
                    <a:blip r:embed="rId2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2" name="TextBox 81">
                    <a:extLst>
                      <a:ext uri="{FF2B5EF4-FFF2-40B4-BE49-F238E27FC236}">
                        <a16:creationId xmlns:a16="http://schemas.microsoft.com/office/drawing/2014/main" id="{9DC199D4-0A7C-DC04-9C6B-37DC26AC89FD}"/>
                      </a:ext>
                    </a:extLst>
                  </p:cNvPr>
                  <p:cNvSpPr txBox="1"/>
                  <p:nvPr/>
                </p:nvSpPr>
                <p:spPr>
                  <a:xfrm>
                    <a:off x="8949667" y="3028220"/>
                    <a:ext cx="390396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⋯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82" name="TextBox 81">
                    <a:extLst>
                      <a:ext uri="{FF2B5EF4-FFF2-40B4-BE49-F238E27FC236}">
                        <a16:creationId xmlns:a16="http://schemas.microsoft.com/office/drawing/2014/main" id="{9DC199D4-0A7C-DC04-9C6B-37DC26AC89F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949667" y="3028220"/>
                    <a:ext cx="390396" cy="369332"/>
                  </a:xfrm>
                  <a:prstGeom prst="rect">
                    <a:avLst/>
                  </a:prstGeom>
                  <a:blipFill>
                    <a:blip r:embed="rId2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CEA4E49-1D9D-00E9-768E-76A5683EFA7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55722"/>
                <a:ext cx="10515600" cy="1325563"/>
              </a:xfrm>
            </p:spPr>
            <p:txBody>
              <a:bodyPr/>
              <a:lstStyle/>
              <a:p>
                <a:r>
                  <a:rPr lang="en-US" dirty="0"/>
                  <a:t>The hard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CEA4E49-1D9D-00E9-768E-76A5683EFA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55722"/>
                <a:ext cx="10515600" cy="1325563"/>
              </a:xfrm>
              <a:blipFill>
                <a:blip r:embed="rId30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3F3C7AE-7B61-E9D8-B771-93D04EE4084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20839" y="1222150"/>
                <a:ext cx="9243002" cy="5199072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dirty="0"/>
                  <a:t> is a monotone read-once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AC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dirty="0"/>
                  <a:t> formula (an </a:t>
                </a:r>
                <a:r>
                  <a:rPr lang="en-US" dirty="0">
                    <a:solidFill>
                      <a:schemeClr val="accent1"/>
                    </a:solidFill>
                  </a:rPr>
                  <a:t>AND-OR tree</a:t>
                </a:r>
                <a:r>
                  <a:rPr lang="en-US" dirty="0"/>
                  <a:t>)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Every gate at distance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from the input has fan-in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>
                  <a:lnSpc>
                    <a:spcPct val="150000"/>
                  </a:lnSpc>
                </a:pPr>
                <a:r>
                  <a:rPr lang="en-US" b="0" dirty="0">
                    <a:solidFill>
                      <a:schemeClr val="tx1"/>
                    </a:solidFill>
                  </a:rPr>
                  <a:t>The fan-ins grow rapidly as we move</a:t>
                </a:r>
                <a:br>
                  <a:rPr lang="en-US" b="0" dirty="0">
                    <a:solidFill>
                      <a:schemeClr val="tx1"/>
                    </a:solidFill>
                  </a:rPr>
                </a:br>
                <a:r>
                  <a:rPr lang="en-US" b="0" dirty="0">
                    <a:solidFill>
                      <a:schemeClr val="tx1"/>
                    </a:solidFill>
                  </a:rPr>
                  <a:t>up the tree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≪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≪…≪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)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3F3C7AE-7B61-E9D8-B771-93D04EE4084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0839" y="1222150"/>
                <a:ext cx="9243002" cy="5199072"/>
              </a:xfrm>
              <a:blipFill>
                <a:blip r:embed="rId31"/>
                <a:stretch>
                  <a:fillRect l="-11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BFB14B4-DC57-4E8B-D869-53447D53A882}"/>
                  </a:ext>
                </a:extLst>
              </p:cNvPr>
              <p:cNvSpPr txBox="1"/>
              <p:nvPr/>
            </p:nvSpPr>
            <p:spPr>
              <a:xfrm>
                <a:off x="4447420" y="5639710"/>
                <a:ext cx="2116328" cy="3879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Θ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</m:d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⋅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BFB14B4-DC57-4E8B-D869-53447D53A8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7420" y="5639710"/>
                <a:ext cx="2116328" cy="387927"/>
              </a:xfrm>
              <a:prstGeom prst="rect">
                <a:avLst/>
              </a:prstGeom>
              <a:blipFill>
                <a:blip r:embed="rId32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6E668DC-4933-51F8-1C71-15C5914B4348}"/>
                  </a:ext>
                </a:extLst>
              </p:cNvPr>
              <p:cNvSpPr txBox="1"/>
              <p:nvPr/>
            </p:nvSpPr>
            <p:spPr>
              <a:xfrm>
                <a:off x="5592218" y="4822670"/>
                <a:ext cx="1370698" cy="4271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Θ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</m:d>
                            </m:sup>
                          </m:sSup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6E668DC-4933-51F8-1C71-15C5914B43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2218" y="4822670"/>
                <a:ext cx="1370698" cy="427105"/>
              </a:xfrm>
              <a:prstGeom prst="rect">
                <a:avLst/>
              </a:prstGeom>
              <a:blipFill>
                <a:blip r:embed="rId33"/>
                <a:stretch>
                  <a:fillRect l="-444" b="-1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4A0DB50-30AB-9203-3451-35C4F22C2FD5}"/>
                  </a:ext>
                </a:extLst>
              </p:cNvPr>
              <p:cNvSpPr txBox="1"/>
              <p:nvPr/>
            </p:nvSpPr>
            <p:spPr>
              <a:xfrm>
                <a:off x="10606690" y="3994353"/>
                <a:ext cx="1577749" cy="3791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̃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Θ</m:t>
                          </m:r>
                        </m:e>
                      </m:acc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100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4A0DB50-30AB-9203-3451-35C4F22C2F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06690" y="3994353"/>
                <a:ext cx="1577749" cy="379143"/>
              </a:xfrm>
              <a:prstGeom prst="rect">
                <a:avLst/>
              </a:prstGeom>
              <a:blipFill>
                <a:blip r:embed="rId34"/>
                <a:stretch>
                  <a:fillRect t="-8065" b="-145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B3B63716-984C-4B84-C98C-BE21E87ED188}"/>
                  </a:ext>
                </a:extLst>
              </p:cNvPr>
              <p:cNvSpPr txBox="1"/>
              <p:nvPr/>
            </p:nvSpPr>
            <p:spPr>
              <a:xfrm>
                <a:off x="10281235" y="3338885"/>
                <a:ext cx="1577749" cy="380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̃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Θ</m:t>
                          </m:r>
                        </m:e>
                      </m:acc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100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B3B63716-984C-4B84-C98C-BE21E87ED1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81235" y="3338885"/>
                <a:ext cx="1577749" cy="380553"/>
              </a:xfrm>
              <a:prstGeom prst="rect">
                <a:avLst/>
              </a:prstGeom>
              <a:blipFill>
                <a:blip r:embed="rId35"/>
                <a:stretch>
                  <a:fillRect t="-8065" b="-129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B3A93BBF-BF42-154C-342E-1037C37E4EA7}"/>
                  </a:ext>
                </a:extLst>
              </p:cNvPr>
              <p:cNvSpPr txBox="1"/>
              <p:nvPr/>
            </p:nvSpPr>
            <p:spPr>
              <a:xfrm>
                <a:off x="9674809" y="2511038"/>
                <a:ext cx="1577749" cy="3785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̃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Θ</m:t>
                          </m:r>
                        </m:e>
                      </m:acc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100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B3A93BBF-BF42-154C-342E-1037C37E4E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74809" y="2511038"/>
                <a:ext cx="1577749" cy="378565"/>
              </a:xfrm>
              <a:prstGeom prst="rect">
                <a:avLst/>
              </a:prstGeom>
              <a:blipFill>
                <a:blip r:embed="rId36"/>
                <a:stretch>
                  <a:fillRect t="-8065" b="-129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17370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52" grpId="0"/>
      <p:bldP spid="8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4" name="Group 123">
            <a:extLst>
              <a:ext uri="{FF2B5EF4-FFF2-40B4-BE49-F238E27FC236}">
                <a16:creationId xmlns:a16="http://schemas.microsoft.com/office/drawing/2014/main" id="{562918D7-0DE1-EE5A-82CB-7F2CC6F097EF}"/>
              </a:ext>
            </a:extLst>
          </p:cNvPr>
          <p:cNvGrpSpPr/>
          <p:nvPr/>
        </p:nvGrpSpPr>
        <p:grpSpPr>
          <a:xfrm>
            <a:off x="2911712" y="-745958"/>
            <a:ext cx="9570912" cy="7741622"/>
            <a:chOff x="2911712" y="-745958"/>
            <a:chExt cx="9570912" cy="7741622"/>
          </a:xfrm>
        </p:grpSpPr>
        <p:sp>
          <p:nvSpPr>
            <p:cNvPr id="84" name="Isosceles Triangle 83">
              <a:extLst>
                <a:ext uri="{FF2B5EF4-FFF2-40B4-BE49-F238E27FC236}">
                  <a16:creationId xmlns:a16="http://schemas.microsoft.com/office/drawing/2014/main" id="{703EA74A-7116-481C-B50B-534346EF93B6}"/>
                </a:ext>
              </a:extLst>
            </p:cNvPr>
            <p:cNvSpPr/>
            <p:nvPr/>
          </p:nvSpPr>
          <p:spPr>
            <a:xfrm>
              <a:off x="2911712" y="-745958"/>
              <a:ext cx="9570912" cy="7741622"/>
            </a:xfrm>
            <a:prstGeom prst="triangle">
              <a:avLst>
                <a:gd name="adj" fmla="val 10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7BFA5EA-42E3-EC21-F9AD-C1D2738097EA}"/>
                </a:ext>
              </a:extLst>
            </p:cNvPr>
            <p:cNvGrpSpPr/>
            <p:nvPr/>
          </p:nvGrpSpPr>
          <p:grpSpPr>
            <a:xfrm>
              <a:off x="6232468" y="2221594"/>
              <a:ext cx="5425754" cy="4393054"/>
              <a:chOff x="6232468" y="2221594"/>
              <a:chExt cx="5425754" cy="439305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" name="Oval 7">
                    <a:extLst>
                      <a:ext uri="{FF2B5EF4-FFF2-40B4-BE49-F238E27FC236}">
                        <a16:creationId xmlns:a16="http://schemas.microsoft.com/office/drawing/2014/main" id="{EC446A44-3EF5-9259-33C3-9C425175ECE4}"/>
                      </a:ext>
                    </a:extLst>
                  </p:cNvPr>
                  <p:cNvSpPr/>
                  <p:nvPr/>
                </p:nvSpPr>
                <p:spPr>
                  <a:xfrm>
                    <a:off x="9373361" y="2986694"/>
                    <a:ext cx="470019" cy="470019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∨</m:t>
                          </m:r>
                        </m:oMath>
                      </m:oMathPara>
                    </a14:m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8" name="Oval 7">
                    <a:extLst>
                      <a:ext uri="{FF2B5EF4-FFF2-40B4-BE49-F238E27FC236}">
                        <a16:creationId xmlns:a16="http://schemas.microsoft.com/office/drawing/2014/main" id="{EC446A44-3EF5-9259-33C3-9C425175ECE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373361" y="2986694"/>
                    <a:ext cx="470019" cy="470019"/>
                  </a:xfrm>
                  <a:prstGeom prst="ellipse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" name="Oval 8">
                    <a:extLst>
                      <a:ext uri="{FF2B5EF4-FFF2-40B4-BE49-F238E27FC236}">
                        <a16:creationId xmlns:a16="http://schemas.microsoft.com/office/drawing/2014/main" id="{5804B573-0B6C-F3FB-B121-C2E5E2D9EFC9}"/>
                      </a:ext>
                    </a:extLst>
                  </p:cNvPr>
                  <p:cNvSpPr/>
                  <p:nvPr/>
                </p:nvSpPr>
                <p:spPr>
                  <a:xfrm>
                    <a:off x="7795277" y="3772793"/>
                    <a:ext cx="470019" cy="470019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∧</m:t>
                          </m:r>
                        </m:oMath>
                      </m:oMathPara>
                    </a14:m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9" name="Oval 8">
                    <a:extLst>
                      <a:ext uri="{FF2B5EF4-FFF2-40B4-BE49-F238E27FC236}">
                        <a16:creationId xmlns:a16="http://schemas.microsoft.com/office/drawing/2014/main" id="{5804B573-0B6C-F3FB-B121-C2E5E2D9EFC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95277" y="3772793"/>
                    <a:ext cx="470019" cy="470019"/>
                  </a:xfrm>
                  <a:prstGeom prst="ellipse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Oval 9">
                    <a:extLst>
                      <a:ext uri="{FF2B5EF4-FFF2-40B4-BE49-F238E27FC236}">
                        <a16:creationId xmlns:a16="http://schemas.microsoft.com/office/drawing/2014/main" id="{0E41F490-4487-9057-D10A-61CF89379754}"/>
                      </a:ext>
                    </a:extLst>
                  </p:cNvPr>
                  <p:cNvSpPr/>
                  <p:nvPr/>
                </p:nvSpPr>
                <p:spPr>
                  <a:xfrm>
                    <a:off x="9828276" y="3754594"/>
                    <a:ext cx="470019" cy="470019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∧</m:t>
                          </m:r>
                        </m:oMath>
                      </m:oMathPara>
                    </a14:m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0" name="Oval 9">
                    <a:extLst>
                      <a:ext uri="{FF2B5EF4-FFF2-40B4-BE49-F238E27FC236}">
                        <a16:creationId xmlns:a16="http://schemas.microsoft.com/office/drawing/2014/main" id="{0E41F490-4487-9057-D10A-61CF8937975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828276" y="3754594"/>
                    <a:ext cx="470019" cy="470019"/>
                  </a:xfrm>
                  <a:prstGeom prst="ellipse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Oval 10">
                    <a:extLst>
                      <a:ext uri="{FF2B5EF4-FFF2-40B4-BE49-F238E27FC236}">
                        <a16:creationId xmlns:a16="http://schemas.microsoft.com/office/drawing/2014/main" id="{B8BB4128-4B86-8ACC-259F-77ACFD3E3020}"/>
                      </a:ext>
                    </a:extLst>
                  </p:cNvPr>
                  <p:cNvSpPr/>
                  <p:nvPr/>
                </p:nvSpPr>
                <p:spPr>
                  <a:xfrm>
                    <a:off x="7278819" y="4537190"/>
                    <a:ext cx="470019" cy="470019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∨</m:t>
                          </m:r>
                        </m:oMath>
                      </m:oMathPara>
                    </a14:m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1" name="Oval 10">
                    <a:extLst>
                      <a:ext uri="{FF2B5EF4-FFF2-40B4-BE49-F238E27FC236}">
                        <a16:creationId xmlns:a16="http://schemas.microsoft.com/office/drawing/2014/main" id="{B8BB4128-4B86-8ACC-259F-77ACFD3E3020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278819" y="4537190"/>
                    <a:ext cx="470019" cy="470019"/>
                  </a:xfrm>
                  <a:prstGeom prst="ellipse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Oval 11">
                    <a:extLst>
                      <a:ext uri="{FF2B5EF4-FFF2-40B4-BE49-F238E27FC236}">
                        <a16:creationId xmlns:a16="http://schemas.microsoft.com/office/drawing/2014/main" id="{CE9FF17B-1A61-2EB9-B69B-B0D54DEA856C}"/>
                      </a:ext>
                    </a:extLst>
                  </p:cNvPr>
                  <p:cNvSpPr/>
                  <p:nvPr/>
                </p:nvSpPr>
                <p:spPr>
                  <a:xfrm>
                    <a:off x="10323146" y="4549290"/>
                    <a:ext cx="470019" cy="470019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∨</m:t>
                          </m:r>
                        </m:oMath>
                      </m:oMathPara>
                    </a14:m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2" name="Oval 11">
                    <a:extLst>
                      <a:ext uri="{FF2B5EF4-FFF2-40B4-BE49-F238E27FC236}">
                        <a16:creationId xmlns:a16="http://schemas.microsoft.com/office/drawing/2014/main" id="{CE9FF17B-1A61-2EB9-B69B-B0D54DEA856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323146" y="4549290"/>
                    <a:ext cx="470019" cy="470019"/>
                  </a:xfrm>
                  <a:prstGeom prst="ellipse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Oval 12">
                    <a:extLst>
                      <a:ext uri="{FF2B5EF4-FFF2-40B4-BE49-F238E27FC236}">
                        <a16:creationId xmlns:a16="http://schemas.microsoft.com/office/drawing/2014/main" id="{49636D4A-FF69-1745-8DE5-20CCA8A6AFD7}"/>
                      </a:ext>
                    </a:extLst>
                  </p:cNvPr>
                  <p:cNvSpPr/>
                  <p:nvPr/>
                </p:nvSpPr>
                <p:spPr>
                  <a:xfrm>
                    <a:off x="6851885" y="5313287"/>
                    <a:ext cx="470019" cy="470019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∧</m:t>
                          </m:r>
                        </m:oMath>
                      </m:oMathPara>
                    </a14:m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3" name="Oval 12">
                    <a:extLst>
                      <a:ext uri="{FF2B5EF4-FFF2-40B4-BE49-F238E27FC236}">
                        <a16:creationId xmlns:a16="http://schemas.microsoft.com/office/drawing/2014/main" id="{49636D4A-FF69-1745-8DE5-20CCA8A6AFD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51885" y="5313287"/>
                    <a:ext cx="470019" cy="470019"/>
                  </a:xfrm>
                  <a:prstGeom prst="ellipse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Oval 13">
                    <a:extLst>
                      <a:ext uri="{FF2B5EF4-FFF2-40B4-BE49-F238E27FC236}">
                        <a16:creationId xmlns:a16="http://schemas.microsoft.com/office/drawing/2014/main" id="{DB338B64-50C3-D4F6-0742-9A5AC19AF0EC}"/>
                      </a:ext>
                    </a:extLst>
                  </p:cNvPr>
                  <p:cNvSpPr/>
                  <p:nvPr/>
                </p:nvSpPr>
                <p:spPr>
                  <a:xfrm>
                    <a:off x="10795706" y="5317364"/>
                    <a:ext cx="470019" cy="470019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∧</m:t>
                          </m:r>
                        </m:oMath>
                      </m:oMathPara>
                    </a14:m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4" name="Oval 13">
                    <a:extLst>
                      <a:ext uri="{FF2B5EF4-FFF2-40B4-BE49-F238E27FC236}">
                        <a16:creationId xmlns:a16="http://schemas.microsoft.com/office/drawing/2014/main" id="{DB338B64-50C3-D4F6-0742-9A5AC19AF0E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795706" y="5317364"/>
                    <a:ext cx="470019" cy="470019"/>
                  </a:xfrm>
                  <a:prstGeom prst="ellipse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Oval 14">
                    <a:extLst>
                      <a:ext uri="{FF2B5EF4-FFF2-40B4-BE49-F238E27FC236}">
                        <a16:creationId xmlns:a16="http://schemas.microsoft.com/office/drawing/2014/main" id="{606AAED8-3C2F-CAD1-884A-B8502888FB87}"/>
                      </a:ext>
                    </a:extLst>
                  </p:cNvPr>
                  <p:cNvSpPr/>
                  <p:nvPr/>
                </p:nvSpPr>
                <p:spPr>
                  <a:xfrm>
                    <a:off x="6232468" y="6134383"/>
                    <a:ext cx="470019" cy="470019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5" name="Oval 14">
                    <a:extLst>
                      <a:ext uri="{FF2B5EF4-FFF2-40B4-BE49-F238E27FC236}">
                        <a16:creationId xmlns:a16="http://schemas.microsoft.com/office/drawing/2014/main" id="{606AAED8-3C2F-CAD1-884A-B8502888FB8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32468" y="6134383"/>
                    <a:ext cx="470019" cy="470019"/>
                  </a:xfrm>
                  <a:prstGeom prst="ellipse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Oval 15">
                    <a:extLst>
                      <a:ext uri="{FF2B5EF4-FFF2-40B4-BE49-F238E27FC236}">
                        <a16:creationId xmlns:a16="http://schemas.microsoft.com/office/drawing/2014/main" id="{506F1121-7697-F8EF-24E5-CEBEB11CA877}"/>
                      </a:ext>
                    </a:extLst>
                  </p:cNvPr>
                  <p:cNvSpPr/>
                  <p:nvPr/>
                </p:nvSpPr>
                <p:spPr>
                  <a:xfrm>
                    <a:off x="11188203" y="6144629"/>
                    <a:ext cx="470019" cy="470019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oMath>
                      </m:oMathPara>
                    </a14:m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6" name="Oval 15">
                    <a:extLst>
                      <a:ext uri="{FF2B5EF4-FFF2-40B4-BE49-F238E27FC236}">
                        <a16:creationId xmlns:a16="http://schemas.microsoft.com/office/drawing/2014/main" id="{506F1121-7697-F8EF-24E5-CEBEB11CA87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188203" y="6144629"/>
                    <a:ext cx="470019" cy="470019"/>
                  </a:xfrm>
                  <a:prstGeom prst="ellipse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Oval 16">
                    <a:extLst>
                      <a:ext uri="{FF2B5EF4-FFF2-40B4-BE49-F238E27FC236}">
                        <a16:creationId xmlns:a16="http://schemas.microsoft.com/office/drawing/2014/main" id="{EBDF47B8-AEF5-D25A-87F4-C8A24FC28D8B}"/>
                      </a:ext>
                    </a:extLst>
                  </p:cNvPr>
                  <p:cNvSpPr/>
                  <p:nvPr/>
                </p:nvSpPr>
                <p:spPr>
                  <a:xfrm>
                    <a:off x="7636350" y="6134383"/>
                    <a:ext cx="470019" cy="470019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</m:sSub>
                        </m:oMath>
                      </m:oMathPara>
                    </a14:m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7" name="Oval 16">
                    <a:extLst>
                      <a:ext uri="{FF2B5EF4-FFF2-40B4-BE49-F238E27FC236}">
                        <a16:creationId xmlns:a16="http://schemas.microsoft.com/office/drawing/2014/main" id="{EBDF47B8-AEF5-D25A-87F4-C8A24FC28D8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36350" y="6134383"/>
                    <a:ext cx="470019" cy="470019"/>
                  </a:xfrm>
                  <a:prstGeom prst="ellipse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C0A1DDE7-5ECB-7C96-39D5-8AFF60329525}"/>
                  </a:ext>
                </a:extLst>
              </p:cNvPr>
              <p:cNvCxnSpPr>
                <a:cxnSpLocks/>
                <a:stCxn id="15" idx="0"/>
                <a:endCxn id="13" idx="3"/>
              </p:cNvCxnSpPr>
              <p:nvPr/>
            </p:nvCxnSpPr>
            <p:spPr>
              <a:xfrm flipV="1">
                <a:off x="6467478" y="5714473"/>
                <a:ext cx="453240" cy="41991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1487EB68-1E84-AD3F-34DF-5FD190EDD705}"/>
                  </a:ext>
                </a:extLst>
              </p:cNvPr>
              <p:cNvCxnSpPr>
                <a:stCxn id="13" idx="5"/>
                <a:endCxn id="17" idx="0"/>
              </p:cNvCxnSpPr>
              <p:nvPr/>
            </p:nvCxnSpPr>
            <p:spPr>
              <a:xfrm>
                <a:off x="7253071" y="5714473"/>
                <a:ext cx="618289" cy="41991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EF863402-72D3-D630-E232-608B34F4C65F}"/>
                  </a:ext>
                </a:extLst>
              </p:cNvPr>
              <p:cNvCxnSpPr>
                <a:cxnSpLocks/>
                <a:stCxn id="13" idx="0"/>
                <a:endCxn id="11" idx="3"/>
              </p:cNvCxnSpPr>
              <p:nvPr/>
            </p:nvCxnSpPr>
            <p:spPr>
              <a:xfrm flipV="1">
                <a:off x="7086895" y="4938376"/>
                <a:ext cx="260757" cy="37491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5BF05907-F090-9194-F662-25F34C2572D2}"/>
                  </a:ext>
                </a:extLst>
              </p:cNvPr>
              <p:cNvCxnSpPr>
                <a:cxnSpLocks/>
                <a:stCxn id="11" idx="0"/>
                <a:endCxn id="9" idx="3"/>
              </p:cNvCxnSpPr>
              <p:nvPr/>
            </p:nvCxnSpPr>
            <p:spPr>
              <a:xfrm flipV="1">
                <a:off x="7513829" y="4173979"/>
                <a:ext cx="350281" cy="36321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D6C43666-4BCB-F1A0-CB3B-5DA0670D57E9}"/>
                  </a:ext>
                </a:extLst>
              </p:cNvPr>
              <p:cNvCxnSpPr>
                <a:cxnSpLocks/>
                <a:endCxn id="54" idx="3"/>
              </p:cNvCxnSpPr>
              <p:nvPr/>
            </p:nvCxnSpPr>
            <p:spPr>
              <a:xfrm flipV="1">
                <a:off x="8030286" y="3377634"/>
                <a:ext cx="469851" cy="397493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0F1ACDDB-D6C9-C7B0-5943-C91CC728FD79}"/>
                  </a:ext>
                </a:extLst>
              </p:cNvPr>
              <p:cNvCxnSpPr>
                <a:cxnSpLocks/>
                <a:stCxn id="8" idx="5"/>
                <a:endCxn id="10" idx="0"/>
              </p:cNvCxnSpPr>
              <p:nvPr/>
            </p:nvCxnSpPr>
            <p:spPr>
              <a:xfrm>
                <a:off x="9774547" y="3387880"/>
                <a:ext cx="288739" cy="366714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A31EBE8E-E846-7612-039B-CF0F1A83F6BF}"/>
                  </a:ext>
                </a:extLst>
              </p:cNvPr>
              <p:cNvCxnSpPr>
                <a:cxnSpLocks/>
                <a:stCxn id="10" idx="5"/>
                <a:endCxn id="12" idx="0"/>
              </p:cNvCxnSpPr>
              <p:nvPr/>
            </p:nvCxnSpPr>
            <p:spPr>
              <a:xfrm>
                <a:off x="10229462" y="4155780"/>
                <a:ext cx="328694" cy="39351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D2092B99-D380-6680-6355-D45B59405B3C}"/>
                  </a:ext>
                </a:extLst>
              </p:cNvPr>
              <p:cNvCxnSpPr>
                <a:cxnSpLocks/>
                <a:stCxn id="12" idx="5"/>
                <a:endCxn id="14" idx="0"/>
              </p:cNvCxnSpPr>
              <p:nvPr/>
            </p:nvCxnSpPr>
            <p:spPr>
              <a:xfrm>
                <a:off x="10724332" y="4950476"/>
                <a:ext cx="306384" cy="366888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37E9EBF8-A9B6-BDF1-CAF4-7123387FDDE1}"/>
                  </a:ext>
                </a:extLst>
              </p:cNvPr>
              <p:cNvCxnSpPr>
                <a:cxnSpLocks/>
                <a:stCxn id="14" idx="5"/>
                <a:endCxn id="16" idx="0"/>
              </p:cNvCxnSpPr>
              <p:nvPr/>
            </p:nvCxnSpPr>
            <p:spPr>
              <a:xfrm>
                <a:off x="11196892" y="5718550"/>
                <a:ext cx="226321" cy="42607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Oval 26">
                    <a:extLst>
                      <a:ext uri="{FF2B5EF4-FFF2-40B4-BE49-F238E27FC236}">
                        <a16:creationId xmlns:a16="http://schemas.microsoft.com/office/drawing/2014/main" id="{84DE4E87-02A8-8595-C6AD-9AF21B4DF387}"/>
                      </a:ext>
                    </a:extLst>
                  </p:cNvPr>
                  <p:cNvSpPr/>
                  <p:nvPr/>
                </p:nvSpPr>
                <p:spPr>
                  <a:xfrm>
                    <a:off x="6760558" y="6134383"/>
                    <a:ext cx="470019" cy="470019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7" name="Oval 26">
                    <a:extLst>
                      <a:ext uri="{FF2B5EF4-FFF2-40B4-BE49-F238E27FC236}">
                        <a16:creationId xmlns:a16="http://schemas.microsoft.com/office/drawing/2014/main" id="{84DE4E87-02A8-8595-C6AD-9AF21B4DF38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60558" y="6134383"/>
                    <a:ext cx="470019" cy="470019"/>
                  </a:xfrm>
                  <a:prstGeom prst="ellipse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F8F409FC-4358-5E8D-62AF-28A2A514427A}"/>
                  </a:ext>
                </a:extLst>
              </p:cNvPr>
              <p:cNvCxnSpPr>
                <a:stCxn id="27" idx="0"/>
                <a:endCxn id="13" idx="4"/>
              </p:cNvCxnSpPr>
              <p:nvPr/>
            </p:nvCxnSpPr>
            <p:spPr>
              <a:xfrm flipV="1">
                <a:off x="6995568" y="5783306"/>
                <a:ext cx="91327" cy="35107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6D4D75E1-F9A4-9994-667C-3D7ECE9F033C}"/>
                      </a:ext>
                    </a:extLst>
                  </p:cNvPr>
                  <p:cNvSpPr txBox="1"/>
                  <p:nvPr/>
                </p:nvSpPr>
                <p:spPr>
                  <a:xfrm>
                    <a:off x="7240648" y="6182847"/>
                    <a:ext cx="390396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⋯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6D4D75E1-F9A4-9994-667C-3D7ECE9F033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240648" y="6182847"/>
                    <a:ext cx="390396" cy="369332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AD3A3862-DBA1-936A-4F1A-030D4AF186DE}"/>
                      </a:ext>
                    </a:extLst>
                  </p:cNvPr>
                  <p:cNvSpPr txBox="1"/>
                  <p:nvPr/>
                </p:nvSpPr>
                <p:spPr>
                  <a:xfrm>
                    <a:off x="7021024" y="5791163"/>
                    <a:ext cx="390396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⋯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AD3A3862-DBA1-936A-4F1A-030D4AF186D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21024" y="5791163"/>
                    <a:ext cx="390396" cy="369332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C5E24504-2CBD-4F51-BF7F-A5114187FEF8}"/>
                      </a:ext>
                    </a:extLst>
                  </p:cNvPr>
                  <p:cNvSpPr txBox="1"/>
                  <p:nvPr/>
                </p:nvSpPr>
                <p:spPr>
                  <a:xfrm>
                    <a:off x="10903460" y="5783416"/>
                    <a:ext cx="390396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⋯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C5E24504-2CBD-4F51-BF7F-A5114187FEF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903460" y="5783416"/>
                    <a:ext cx="390396" cy="369332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B60E52A7-48F1-8BC8-31EF-F9997F91C872}"/>
                  </a:ext>
                </a:extLst>
              </p:cNvPr>
              <p:cNvCxnSpPr>
                <a:cxnSpLocks/>
                <a:stCxn id="14" idx="3"/>
              </p:cNvCxnSpPr>
              <p:nvPr/>
            </p:nvCxnSpPr>
            <p:spPr>
              <a:xfrm flipH="1">
                <a:off x="10556109" y="5718550"/>
                <a:ext cx="308430" cy="46429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7866BA3B-404C-B822-5239-EC4CE3BFE01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884448" y="5787455"/>
                <a:ext cx="146267" cy="409526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37FBC0CF-15C6-D35A-66B8-301DB0A4FE3D}"/>
                      </a:ext>
                    </a:extLst>
                  </p:cNvPr>
                  <p:cNvSpPr txBox="1"/>
                  <p:nvPr/>
                </p:nvSpPr>
                <p:spPr>
                  <a:xfrm>
                    <a:off x="8882274" y="6235070"/>
                    <a:ext cx="390396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⋯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37FBC0CF-15C6-D35A-66B8-301DB0A4FE3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882274" y="6235070"/>
                    <a:ext cx="390396" cy="369332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CFBD62AB-4CA1-0F92-9507-A154D6B135C0}"/>
                      </a:ext>
                    </a:extLst>
                  </p:cNvPr>
                  <p:cNvSpPr txBox="1"/>
                  <p:nvPr/>
                </p:nvSpPr>
                <p:spPr>
                  <a:xfrm>
                    <a:off x="8872764" y="5463369"/>
                    <a:ext cx="390396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⋯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CFBD62AB-4CA1-0F92-9507-A154D6B135C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872764" y="5463369"/>
                    <a:ext cx="390396" cy="369332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75888455-3137-ADF1-540E-092040C9DA83}"/>
                  </a:ext>
                </a:extLst>
              </p:cNvPr>
              <p:cNvCxnSpPr>
                <a:cxnSpLocks/>
                <a:stCxn id="11" idx="4"/>
              </p:cNvCxnSpPr>
              <p:nvPr/>
            </p:nvCxnSpPr>
            <p:spPr>
              <a:xfrm flipH="1">
                <a:off x="7432748" y="5007209"/>
                <a:ext cx="81081" cy="29689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A40F5003-DB8E-6B93-4286-67C3B227A42A}"/>
                  </a:ext>
                </a:extLst>
              </p:cNvPr>
              <p:cNvCxnSpPr>
                <a:cxnSpLocks/>
                <a:stCxn id="11" idx="5"/>
              </p:cNvCxnSpPr>
              <p:nvPr/>
            </p:nvCxnSpPr>
            <p:spPr>
              <a:xfrm>
                <a:off x="7680005" y="4938376"/>
                <a:ext cx="222469" cy="354524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039E5EF8-1695-A523-21FB-E4FE0A4C1957}"/>
                      </a:ext>
                    </a:extLst>
                  </p:cNvPr>
                  <p:cNvSpPr txBox="1"/>
                  <p:nvPr/>
                </p:nvSpPr>
                <p:spPr>
                  <a:xfrm>
                    <a:off x="7419026" y="4938376"/>
                    <a:ext cx="390396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⋯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039E5EF8-1695-A523-21FB-E4FE0A4C195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19026" y="4938376"/>
                    <a:ext cx="390396" cy="369332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2D5D7D21-B73D-EA21-A71A-E6C49C32F2C9}"/>
                      </a:ext>
                    </a:extLst>
                  </p:cNvPr>
                  <p:cNvSpPr txBox="1"/>
                  <p:nvPr/>
                </p:nvSpPr>
                <p:spPr>
                  <a:xfrm>
                    <a:off x="8889893" y="4608592"/>
                    <a:ext cx="390396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⋯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2D5D7D21-B73D-EA21-A71A-E6C49C32F2C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889893" y="4608592"/>
                    <a:ext cx="390396" cy="369332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F45BB4E4-3603-96BC-18C5-BBBD66784E01}"/>
                  </a:ext>
                </a:extLst>
              </p:cNvPr>
              <p:cNvCxnSpPr>
                <a:cxnSpLocks/>
                <a:stCxn id="12" idx="3"/>
              </p:cNvCxnSpPr>
              <p:nvPr/>
            </p:nvCxnSpPr>
            <p:spPr>
              <a:xfrm flipH="1">
                <a:off x="10196966" y="4950476"/>
                <a:ext cx="195013" cy="35542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6B2C494A-D3CE-AE9F-F2A7-6E1B176907FA}"/>
                  </a:ext>
                </a:extLst>
              </p:cNvPr>
              <p:cNvCxnSpPr>
                <a:cxnSpLocks/>
                <a:endCxn id="12" idx="4"/>
              </p:cNvCxnSpPr>
              <p:nvPr/>
            </p:nvCxnSpPr>
            <p:spPr>
              <a:xfrm flipV="1">
                <a:off x="10455460" y="5019309"/>
                <a:ext cx="102696" cy="28659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2" name="TextBox 41">
                    <a:extLst>
                      <a:ext uri="{FF2B5EF4-FFF2-40B4-BE49-F238E27FC236}">
                        <a16:creationId xmlns:a16="http://schemas.microsoft.com/office/drawing/2014/main" id="{B950BA3C-FBA9-FC84-0386-F9AF198DDD26}"/>
                      </a:ext>
                    </a:extLst>
                  </p:cNvPr>
                  <p:cNvSpPr txBox="1"/>
                  <p:nvPr/>
                </p:nvSpPr>
                <p:spPr>
                  <a:xfrm>
                    <a:off x="10528949" y="4998375"/>
                    <a:ext cx="390396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⋯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2" name="TextBox 41">
                    <a:extLst>
                      <a:ext uri="{FF2B5EF4-FFF2-40B4-BE49-F238E27FC236}">
                        <a16:creationId xmlns:a16="http://schemas.microsoft.com/office/drawing/2014/main" id="{B950BA3C-FBA9-FC84-0386-F9AF198DDD2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528949" y="4998375"/>
                    <a:ext cx="390396" cy="369332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3" name="TextBox 42">
                    <a:extLst>
                      <a:ext uri="{FF2B5EF4-FFF2-40B4-BE49-F238E27FC236}">
                        <a16:creationId xmlns:a16="http://schemas.microsoft.com/office/drawing/2014/main" id="{D6276B06-ED91-80F1-7270-4A2B7B874B61}"/>
                      </a:ext>
                    </a:extLst>
                  </p:cNvPr>
                  <p:cNvSpPr txBox="1"/>
                  <p:nvPr/>
                </p:nvSpPr>
                <p:spPr>
                  <a:xfrm>
                    <a:off x="8882274" y="3876374"/>
                    <a:ext cx="390396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⋯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3" name="TextBox 42">
                    <a:extLst>
                      <a:ext uri="{FF2B5EF4-FFF2-40B4-BE49-F238E27FC236}">
                        <a16:creationId xmlns:a16="http://schemas.microsoft.com/office/drawing/2014/main" id="{D6276B06-ED91-80F1-7270-4A2B7B874B6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882274" y="3876374"/>
                    <a:ext cx="390396" cy="369332"/>
                  </a:xfrm>
                  <a:prstGeom prst="rect">
                    <a:avLst/>
                  </a:prstGeom>
                  <a:blipFill>
                    <a:blip r:embed="rId2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62DD30F0-D052-D4D4-417F-690B61777148}"/>
                  </a:ext>
                </a:extLst>
              </p:cNvPr>
              <p:cNvCxnSpPr>
                <a:cxnSpLocks/>
                <a:stCxn id="9" idx="4"/>
              </p:cNvCxnSpPr>
              <p:nvPr/>
            </p:nvCxnSpPr>
            <p:spPr>
              <a:xfrm flipH="1">
                <a:off x="7829840" y="4242812"/>
                <a:ext cx="200446" cy="33289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6062D7A5-0F09-5FA6-53C4-E7139817E936}"/>
                  </a:ext>
                </a:extLst>
              </p:cNvPr>
              <p:cNvCxnSpPr>
                <a:cxnSpLocks/>
                <a:stCxn id="9" idx="5"/>
              </p:cNvCxnSpPr>
              <p:nvPr/>
            </p:nvCxnSpPr>
            <p:spPr>
              <a:xfrm>
                <a:off x="8196463" y="4173979"/>
                <a:ext cx="231847" cy="36583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6" name="TextBox 45">
                    <a:extLst>
                      <a:ext uri="{FF2B5EF4-FFF2-40B4-BE49-F238E27FC236}">
                        <a16:creationId xmlns:a16="http://schemas.microsoft.com/office/drawing/2014/main" id="{A5064193-4B5D-EEC2-85F2-9B51EB13B329}"/>
                      </a:ext>
                    </a:extLst>
                  </p:cNvPr>
                  <p:cNvSpPr txBox="1"/>
                  <p:nvPr/>
                </p:nvSpPr>
                <p:spPr>
                  <a:xfrm>
                    <a:off x="7934211" y="4233315"/>
                    <a:ext cx="390396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⋯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6" name="TextBox 45">
                    <a:extLst>
                      <a:ext uri="{FF2B5EF4-FFF2-40B4-BE49-F238E27FC236}">
                        <a16:creationId xmlns:a16="http://schemas.microsoft.com/office/drawing/2014/main" id="{A5064193-4B5D-EEC2-85F2-9B51EB13B32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934211" y="4233315"/>
                    <a:ext cx="390396" cy="369332"/>
                  </a:xfrm>
                  <a:prstGeom prst="rect">
                    <a:avLst/>
                  </a:prstGeom>
                  <a:blipFill>
                    <a:blip r:embed="rId2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E786286F-B890-CF79-F5FE-17CABE7285A2}"/>
                  </a:ext>
                </a:extLst>
              </p:cNvPr>
              <p:cNvCxnSpPr>
                <a:cxnSpLocks/>
                <a:stCxn id="10" idx="3"/>
              </p:cNvCxnSpPr>
              <p:nvPr/>
            </p:nvCxnSpPr>
            <p:spPr>
              <a:xfrm flipH="1">
                <a:off x="9750532" y="4155779"/>
                <a:ext cx="146576" cy="287874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44763ABD-E63C-6CB7-E8AB-8EE69D94052D}"/>
                  </a:ext>
                </a:extLst>
              </p:cNvPr>
              <p:cNvCxnSpPr>
                <a:cxnSpLocks/>
                <a:stCxn id="10" idx="4"/>
              </p:cNvCxnSpPr>
              <p:nvPr/>
            </p:nvCxnSpPr>
            <p:spPr>
              <a:xfrm flipH="1">
                <a:off x="10029947" y="4224613"/>
                <a:ext cx="33339" cy="275273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9202D6AB-322D-5C7A-AB36-9AAC3EC7B1A8}"/>
                      </a:ext>
                    </a:extLst>
                  </p:cNvPr>
                  <p:cNvSpPr txBox="1"/>
                  <p:nvPr/>
                </p:nvSpPr>
                <p:spPr>
                  <a:xfrm>
                    <a:off x="10027912" y="4193416"/>
                    <a:ext cx="390396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⋯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9202D6AB-322D-5C7A-AB36-9AAC3EC7B1A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027912" y="4193416"/>
                    <a:ext cx="390396" cy="369332"/>
                  </a:xfrm>
                  <a:prstGeom prst="rect">
                    <a:avLst/>
                  </a:prstGeom>
                  <a:blipFill>
                    <a:blip r:embed="rId2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84AAF257-F7AF-EF9B-0666-460413ECA9A7}"/>
                  </a:ext>
                </a:extLst>
              </p:cNvPr>
              <p:cNvCxnSpPr>
                <a:cxnSpLocks/>
                <a:stCxn id="8" idx="4"/>
              </p:cNvCxnSpPr>
              <p:nvPr/>
            </p:nvCxnSpPr>
            <p:spPr>
              <a:xfrm flipH="1">
                <a:off x="9530279" y="3456713"/>
                <a:ext cx="78092" cy="377956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1" name="TextBox 50">
                    <a:extLst>
                      <a:ext uri="{FF2B5EF4-FFF2-40B4-BE49-F238E27FC236}">
                        <a16:creationId xmlns:a16="http://schemas.microsoft.com/office/drawing/2014/main" id="{A15C2CF8-A4AF-12E5-E0CD-C98950C56B6B}"/>
                      </a:ext>
                    </a:extLst>
                  </p:cNvPr>
                  <p:cNvSpPr txBox="1"/>
                  <p:nvPr/>
                </p:nvSpPr>
                <p:spPr>
                  <a:xfrm>
                    <a:off x="9551654" y="3413112"/>
                    <a:ext cx="390396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⋯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51" name="TextBox 50">
                    <a:extLst>
                      <a:ext uri="{FF2B5EF4-FFF2-40B4-BE49-F238E27FC236}">
                        <a16:creationId xmlns:a16="http://schemas.microsoft.com/office/drawing/2014/main" id="{A15C2CF8-A4AF-12E5-E0CD-C98950C56B6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551654" y="3413112"/>
                    <a:ext cx="390396" cy="369332"/>
                  </a:xfrm>
                  <a:prstGeom prst="rect">
                    <a:avLst/>
                  </a:prstGeom>
                  <a:blipFill>
                    <a:blip r:embed="rId2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4" name="Oval 53">
                    <a:extLst>
                      <a:ext uri="{FF2B5EF4-FFF2-40B4-BE49-F238E27FC236}">
                        <a16:creationId xmlns:a16="http://schemas.microsoft.com/office/drawing/2014/main" id="{D26C6A0C-B348-D1CA-DEC5-8A63363E0966}"/>
                      </a:ext>
                    </a:extLst>
                  </p:cNvPr>
                  <p:cNvSpPr/>
                  <p:nvPr/>
                </p:nvSpPr>
                <p:spPr>
                  <a:xfrm>
                    <a:off x="8431304" y="2976448"/>
                    <a:ext cx="470019" cy="470019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∨</m:t>
                          </m:r>
                        </m:oMath>
                      </m:oMathPara>
                    </a14:m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4" name="Oval 53">
                    <a:extLst>
                      <a:ext uri="{FF2B5EF4-FFF2-40B4-BE49-F238E27FC236}">
                        <a16:creationId xmlns:a16="http://schemas.microsoft.com/office/drawing/2014/main" id="{D26C6A0C-B348-D1CA-DEC5-8A63363E096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431304" y="2976448"/>
                    <a:ext cx="470019" cy="470019"/>
                  </a:xfrm>
                  <a:prstGeom prst="ellipse">
                    <a:avLst/>
                  </a:prstGeom>
                  <a:blipFill>
                    <a:blip r:embed="rId25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2808773A-2995-C551-A4E7-8F9A25CCAE9F}"/>
                  </a:ext>
                </a:extLst>
              </p:cNvPr>
              <p:cNvCxnSpPr>
                <a:cxnSpLocks/>
                <a:stCxn id="54" idx="4"/>
              </p:cNvCxnSpPr>
              <p:nvPr/>
            </p:nvCxnSpPr>
            <p:spPr>
              <a:xfrm flipH="1">
                <a:off x="8481353" y="3446467"/>
                <a:ext cx="184961" cy="352588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9" name="TextBox 58">
                    <a:extLst>
                      <a:ext uri="{FF2B5EF4-FFF2-40B4-BE49-F238E27FC236}">
                        <a16:creationId xmlns:a16="http://schemas.microsoft.com/office/drawing/2014/main" id="{ADAAFFA6-B710-B490-8BDD-3111D1D2BBDA}"/>
                      </a:ext>
                    </a:extLst>
                  </p:cNvPr>
                  <p:cNvSpPr txBox="1"/>
                  <p:nvPr/>
                </p:nvSpPr>
                <p:spPr>
                  <a:xfrm>
                    <a:off x="8520996" y="3452354"/>
                    <a:ext cx="390396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⋯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59" name="TextBox 58">
                    <a:extLst>
                      <a:ext uri="{FF2B5EF4-FFF2-40B4-BE49-F238E27FC236}">
                        <a16:creationId xmlns:a16="http://schemas.microsoft.com/office/drawing/2014/main" id="{ADAAFFA6-B710-B490-8BDD-3111D1D2BBD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520996" y="3452354"/>
                    <a:ext cx="390396" cy="369332"/>
                  </a:xfrm>
                  <a:prstGeom prst="rect">
                    <a:avLst/>
                  </a:prstGeom>
                  <a:blipFill>
                    <a:blip r:embed="rId2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09CD1CA6-D3AF-2FF4-85E2-0BC206BC577B}"/>
                  </a:ext>
                </a:extLst>
              </p:cNvPr>
              <p:cNvCxnSpPr>
                <a:cxnSpLocks/>
                <a:stCxn id="8" idx="3"/>
              </p:cNvCxnSpPr>
              <p:nvPr/>
            </p:nvCxnSpPr>
            <p:spPr>
              <a:xfrm flipH="1">
                <a:off x="9298310" y="3387880"/>
                <a:ext cx="143884" cy="44405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0CA71FD2-0EDD-CCFD-5324-1F82CDADAFD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30942" y="3377634"/>
                <a:ext cx="95974" cy="394564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0" name="Oval 69">
                    <a:extLst>
                      <a:ext uri="{FF2B5EF4-FFF2-40B4-BE49-F238E27FC236}">
                        <a16:creationId xmlns:a16="http://schemas.microsoft.com/office/drawing/2014/main" id="{68E38D56-71F3-6244-778C-4D81FDF346FB}"/>
                      </a:ext>
                    </a:extLst>
                  </p:cNvPr>
                  <p:cNvSpPr/>
                  <p:nvPr/>
                </p:nvSpPr>
                <p:spPr>
                  <a:xfrm>
                    <a:off x="8926738" y="2221594"/>
                    <a:ext cx="470019" cy="470019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∧</m:t>
                          </m:r>
                        </m:oMath>
                      </m:oMathPara>
                    </a14:m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0" name="Oval 69">
                    <a:extLst>
                      <a:ext uri="{FF2B5EF4-FFF2-40B4-BE49-F238E27FC236}">
                        <a16:creationId xmlns:a16="http://schemas.microsoft.com/office/drawing/2014/main" id="{68E38D56-71F3-6244-778C-4D81FDF346F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926738" y="2221594"/>
                    <a:ext cx="470019" cy="470019"/>
                  </a:xfrm>
                  <a:prstGeom prst="ellipse">
                    <a:avLst/>
                  </a:prstGeom>
                  <a:blipFill>
                    <a:blip r:embed="rId27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B78AE872-AAF6-CC46-4A73-A5A951B376C9}"/>
                  </a:ext>
                </a:extLst>
              </p:cNvPr>
              <p:cNvCxnSpPr>
                <a:cxnSpLocks/>
                <a:stCxn id="70" idx="3"/>
                <a:endCxn id="54" idx="0"/>
              </p:cNvCxnSpPr>
              <p:nvPr/>
            </p:nvCxnSpPr>
            <p:spPr>
              <a:xfrm flipH="1">
                <a:off x="8666314" y="2622780"/>
                <a:ext cx="329257" cy="353668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AB8557C1-5EF8-5809-38D2-A53312DFEF88}"/>
                  </a:ext>
                </a:extLst>
              </p:cNvPr>
              <p:cNvCxnSpPr>
                <a:cxnSpLocks/>
                <a:stCxn id="70" idx="5"/>
                <a:endCxn id="8" idx="0"/>
              </p:cNvCxnSpPr>
              <p:nvPr/>
            </p:nvCxnSpPr>
            <p:spPr>
              <a:xfrm>
                <a:off x="9327924" y="2622780"/>
                <a:ext cx="280447" cy="363914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81A32FF3-5F92-C469-A852-A1909272A86F}"/>
                  </a:ext>
                </a:extLst>
              </p:cNvPr>
              <p:cNvCxnSpPr>
                <a:cxnSpLocks/>
                <a:stCxn id="70" idx="4"/>
              </p:cNvCxnSpPr>
              <p:nvPr/>
            </p:nvCxnSpPr>
            <p:spPr>
              <a:xfrm flipH="1">
                <a:off x="9009859" y="2691613"/>
                <a:ext cx="151889" cy="28483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1" name="TextBox 80">
                    <a:extLst>
                      <a:ext uri="{FF2B5EF4-FFF2-40B4-BE49-F238E27FC236}">
                        <a16:creationId xmlns:a16="http://schemas.microsoft.com/office/drawing/2014/main" id="{32FF3823-4E00-22E8-33F4-1318021E15E8}"/>
                      </a:ext>
                    </a:extLst>
                  </p:cNvPr>
                  <p:cNvSpPr txBox="1"/>
                  <p:nvPr/>
                </p:nvSpPr>
                <p:spPr>
                  <a:xfrm>
                    <a:off x="9089244" y="2655888"/>
                    <a:ext cx="390396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⋯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81" name="TextBox 80">
                    <a:extLst>
                      <a:ext uri="{FF2B5EF4-FFF2-40B4-BE49-F238E27FC236}">
                        <a16:creationId xmlns:a16="http://schemas.microsoft.com/office/drawing/2014/main" id="{32FF3823-4E00-22E8-33F4-1318021E15E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089244" y="2655888"/>
                    <a:ext cx="390396" cy="369332"/>
                  </a:xfrm>
                  <a:prstGeom prst="rect">
                    <a:avLst/>
                  </a:prstGeom>
                  <a:blipFill>
                    <a:blip r:embed="rId2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2" name="TextBox 81">
                    <a:extLst>
                      <a:ext uri="{FF2B5EF4-FFF2-40B4-BE49-F238E27FC236}">
                        <a16:creationId xmlns:a16="http://schemas.microsoft.com/office/drawing/2014/main" id="{9DC199D4-0A7C-DC04-9C6B-37DC26AC89FD}"/>
                      </a:ext>
                    </a:extLst>
                  </p:cNvPr>
                  <p:cNvSpPr txBox="1"/>
                  <p:nvPr/>
                </p:nvSpPr>
                <p:spPr>
                  <a:xfrm>
                    <a:off x="8949667" y="3028220"/>
                    <a:ext cx="390396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⋯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82" name="TextBox 81">
                    <a:extLst>
                      <a:ext uri="{FF2B5EF4-FFF2-40B4-BE49-F238E27FC236}">
                        <a16:creationId xmlns:a16="http://schemas.microsoft.com/office/drawing/2014/main" id="{9DC199D4-0A7C-DC04-9C6B-37DC26AC89F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949667" y="3028220"/>
                    <a:ext cx="390396" cy="369332"/>
                  </a:xfrm>
                  <a:prstGeom prst="rect">
                    <a:avLst/>
                  </a:prstGeom>
                  <a:blipFill>
                    <a:blip r:embed="rId2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CEA4E49-1D9D-00E9-768E-76A5683EFA7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55722"/>
                <a:ext cx="10515600" cy="1325563"/>
              </a:xfrm>
            </p:spPr>
            <p:txBody>
              <a:bodyPr/>
              <a:lstStyle/>
              <a:p>
                <a:r>
                  <a:rPr lang="en-US" dirty="0"/>
                  <a:t>The random projection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CEA4E49-1D9D-00E9-768E-76A5683EFA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55722"/>
                <a:ext cx="10515600" cy="1325563"/>
              </a:xfrm>
              <a:blipFill>
                <a:blip r:embed="rId30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3F3C7AE-7B61-E9D8-B771-93D04EE4084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20839" y="1222150"/>
                <a:ext cx="9243002" cy="5199072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dirty="0"/>
                  <a:t>The projection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 is tailored to the specific AND-OR tree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endParaRPr lang="en-US" dirty="0"/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Idea: Instead of randomly choosing which </a:t>
                </a:r>
                <a:r>
                  <a:rPr lang="en-US" dirty="0">
                    <a:solidFill>
                      <a:schemeClr val="accent1"/>
                    </a:solidFill>
                  </a:rPr>
                  <a:t>variables</a:t>
                </a:r>
                <a:br>
                  <a:rPr lang="en-US" dirty="0"/>
                </a:br>
                <a:r>
                  <a:rPr lang="en-US" dirty="0"/>
                  <a:t>to keep alive, we should randomly choose which</a:t>
                </a:r>
                <a:br>
                  <a:rPr lang="en-US" dirty="0"/>
                </a:br>
                <a:r>
                  <a:rPr lang="en-US" dirty="0">
                    <a:solidFill>
                      <a:schemeClr val="accent1"/>
                    </a:solidFill>
                  </a:rPr>
                  <a:t>gates</a:t>
                </a:r>
                <a:r>
                  <a:rPr lang="en-US" dirty="0"/>
                  <a:t> to keep alive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b="0" dirty="0">
                    <a:solidFill>
                      <a:schemeClr val="tx1"/>
                    </a:solidFill>
                  </a:rPr>
                  <a:t>That way, we can assign values to</a:t>
                </a:r>
                <a:br>
                  <a:rPr lang="en-US" b="0" dirty="0">
                    <a:solidFill>
                      <a:schemeClr val="tx1"/>
                    </a:solidFill>
                  </a:rPr>
                </a:br>
                <a:r>
                  <a:rPr lang="en-US" b="0" dirty="0">
                    <a:solidFill>
                      <a:schemeClr val="tx1"/>
                    </a:solidFill>
                  </a:rPr>
                  <a:t>many variables while limiting</a:t>
                </a:r>
                <a:br>
                  <a:rPr lang="en-US" b="0" dirty="0">
                    <a:solidFill>
                      <a:schemeClr val="tx1"/>
                    </a:solidFill>
                  </a:rPr>
                </a:br>
                <a:r>
                  <a:rPr lang="en-US" b="0" dirty="0">
                    <a:solidFill>
                      <a:schemeClr val="tx1"/>
                    </a:solidFill>
                  </a:rPr>
                  <a:t>the “damage” to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3F3C7AE-7B61-E9D8-B771-93D04EE4084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0839" y="1222150"/>
                <a:ext cx="9243002" cy="5199072"/>
              </a:xfrm>
              <a:blipFill>
                <a:blip r:embed="rId31"/>
                <a:stretch>
                  <a:fillRect l="-11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BFB14B4-DC57-4E8B-D869-53447D53A882}"/>
                  </a:ext>
                </a:extLst>
              </p:cNvPr>
              <p:cNvSpPr txBox="1"/>
              <p:nvPr/>
            </p:nvSpPr>
            <p:spPr>
              <a:xfrm>
                <a:off x="4447420" y="5639710"/>
                <a:ext cx="2116328" cy="3879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Θ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</m:d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⋅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BFB14B4-DC57-4E8B-D869-53447D53A8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7420" y="5639710"/>
                <a:ext cx="2116328" cy="387927"/>
              </a:xfrm>
              <a:prstGeom prst="rect">
                <a:avLst/>
              </a:prstGeom>
              <a:blipFill>
                <a:blip r:embed="rId32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6E668DC-4933-51F8-1C71-15C5914B4348}"/>
                  </a:ext>
                </a:extLst>
              </p:cNvPr>
              <p:cNvSpPr txBox="1"/>
              <p:nvPr/>
            </p:nvSpPr>
            <p:spPr>
              <a:xfrm>
                <a:off x="5592218" y="4822670"/>
                <a:ext cx="1370698" cy="4271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Θ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</m:d>
                            </m:sup>
                          </m:sSup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6E668DC-4933-51F8-1C71-15C5914B43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2218" y="4822670"/>
                <a:ext cx="1370698" cy="427105"/>
              </a:xfrm>
              <a:prstGeom prst="rect">
                <a:avLst/>
              </a:prstGeom>
              <a:blipFill>
                <a:blip r:embed="rId33"/>
                <a:stretch>
                  <a:fillRect l="-444" b="-1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4A0DB50-30AB-9203-3451-35C4F22C2FD5}"/>
                  </a:ext>
                </a:extLst>
              </p:cNvPr>
              <p:cNvSpPr txBox="1"/>
              <p:nvPr/>
            </p:nvSpPr>
            <p:spPr>
              <a:xfrm>
                <a:off x="10606690" y="3994353"/>
                <a:ext cx="1577749" cy="3791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̃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Θ</m:t>
                          </m:r>
                        </m:e>
                      </m:acc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100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4A0DB50-30AB-9203-3451-35C4F22C2F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06690" y="3994353"/>
                <a:ext cx="1577749" cy="379143"/>
              </a:xfrm>
              <a:prstGeom prst="rect">
                <a:avLst/>
              </a:prstGeom>
              <a:blipFill>
                <a:blip r:embed="rId34"/>
                <a:stretch>
                  <a:fillRect t="-8065" b="-145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B3B63716-984C-4B84-C98C-BE21E87ED188}"/>
                  </a:ext>
                </a:extLst>
              </p:cNvPr>
              <p:cNvSpPr txBox="1"/>
              <p:nvPr/>
            </p:nvSpPr>
            <p:spPr>
              <a:xfrm>
                <a:off x="10281235" y="3338885"/>
                <a:ext cx="1577749" cy="380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̃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Θ</m:t>
                          </m:r>
                        </m:e>
                      </m:acc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100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B3B63716-984C-4B84-C98C-BE21E87ED1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81235" y="3338885"/>
                <a:ext cx="1577749" cy="380553"/>
              </a:xfrm>
              <a:prstGeom prst="rect">
                <a:avLst/>
              </a:prstGeom>
              <a:blipFill>
                <a:blip r:embed="rId35"/>
                <a:stretch>
                  <a:fillRect t="-8065" b="-129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B3A93BBF-BF42-154C-342E-1037C37E4EA7}"/>
                  </a:ext>
                </a:extLst>
              </p:cNvPr>
              <p:cNvSpPr txBox="1"/>
              <p:nvPr/>
            </p:nvSpPr>
            <p:spPr>
              <a:xfrm>
                <a:off x="9674809" y="2511038"/>
                <a:ext cx="1577749" cy="3785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̃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Θ</m:t>
                          </m:r>
                        </m:e>
                      </m:acc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100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B3A93BBF-BF42-154C-342E-1037C37E4E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74809" y="2511038"/>
                <a:ext cx="1577749" cy="378565"/>
              </a:xfrm>
              <a:prstGeom prst="rect">
                <a:avLst/>
              </a:prstGeom>
              <a:blipFill>
                <a:blip r:embed="rId36"/>
                <a:stretch>
                  <a:fillRect t="-8065" b="-129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Rectangle 52">
            <a:extLst>
              <a:ext uri="{FF2B5EF4-FFF2-40B4-BE49-F238E27FC236}">
                <a16:creationId xmlns:a16="http://schemas.microsoft.com/office/drawing/2014/main" id="{89678D8E-481E-D265-9C3E-4911E1956998}"/>
              </a:ext>
            </a:extLst>
          </p:cNvPr>
          <p:cNvSpPr/>
          <p:nvPr/>
        </p:nvSpPr>
        <p:spPr>
          <a:xfrm>
            <a:off x="6096001" y="5173579"/>
            <a:ext cx="2116328" cy="155904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1920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53EBC34-DAA6-A751-EE9D-E2F4EFDCEB1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319588"/>
                <a:ext cx="10409321" cy="1325563"/>
              </a:xfrm>
            </p:spPr>
            <p:txBody>
              <a:bodyPr/>
              <a:lstStyle/>
              <a:p>
                <a:r>
                  <a:rPr lang="en-US" dirty="0"/>
                  <a:t>The random projection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: more details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53EBC34-DAA6-A751-EE9D-E2F4EFDCEB1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319588"/>
                <a:ext cx="10409321" cy="1325563"/>
              </a:xfrm>
              <a:blipFill>
                <a:blip r:embed="rId2"/>
                <a:stretch>
                  <a:fillRect l="-24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54A40BC-4D86-33C2-8499-86AF2201EA2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45151"/>
                <a:ext cx="10515600" cy="4394702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dirty="0"/>
                  <a:t>Same construction as </a:t>
                </a:r>
                <a:r>
                  <a:rPr lang="en-US" dirty="0">
                    <a:solidFill>
                      <a:srgbClr val="C00000"/>
                    </a:solidFill>
                  </a:rPr>
                  <a:t>[</a:t>
                </a:r>
                <a:r>
                  <a:rPr lang="en-US" dirty="0" err="1">
                    <a:solidFill>
                      <a:srgbClr val="C00000"/>
                    </a:solidFill>
                  </a:rPr>
                  <a:t>Håstad</a:t>
                </a:r>
                <a:r>
                  <a:rPr lang="en-US" dirty="0">
                    <a:solidFill>
                      <a:srgbClr val="C00000"/>
                    </a:solidFill>
                  </a:rPr>
                  <a:t>, Rossman, </a:t>
                </a:r>
                <a:r>
                  <a:rPr lang="en-US" dirty="0" err="1">
                    <a:solidFill>
                      <a:srgbClr val="C00000"/>
                    </a:solidFill>
                  </a:rPr>
                  <a:t>Servedio</a:t>
                </a:r>
                <a:r>
                  <a:rPr lang="en-US" dirty="0">
                    <a:solidFill>
                      <a:srgbClr val="C00000"/>
                    </a:solidFill>
                  </a:rPr>
                  <a:t>, Tan 2017]</a:t>
                </a:r>
                <a:r>
                  <a:rPr lang="en-US" dirty="0"/>
                  <a:t>, except with modified parameters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Projection works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 iterations: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∘…∘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∘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</m:oMath>
                </a14:m>
                <a:endParaRPr lang="en-US" dirty="0"/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Each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dirty="0"/>
                  <a:t> is a </a:t>
                </a:r>
                <a:r>
                  <a:rPr lang="en-US" dirty="0">
                    <a:solidFill>
                      <a:schemeClr val="accent1"/>
                    </a:solidFill>
                  </a:rPr>
                  <a:t>“corrupted biased block projection”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54A40BC-4D86-33C2-8499-86AF2201EA2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45151"/>
                <a:ext cx="10515600" cy="4394702"/>
              </a:xfrm>
              <a:blipFill>
                <a:blip r:embed="rId3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92145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4ECD3-5D37-308F-A10D-D7BE598604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557084" cy="1325563"/>
          </a:xfrm>
        </p:spPr>
        <p:txBody>
          <a:bodyPr/>
          <a:lstStyle/>
          <a:p>
            <a:r>
              <a:rPr lang="en-US" dirty="0"/>
              <a:t>Linear threshold functions (</a:t>
            </a:r>
            <a:r>
              <a:rPr lang="en-US" dirty="0">
                <a:solidFill>
                  <a:schemeClr val="accent1"/>
                </a:solidFill>
              </a:rPr>
              <a:t>THR</a:t>
            </a:r>
            <a:r>
              <a:rPr lang="en-US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23B1C5F-324F-3166-094C-898A5D0704E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2433554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m:rPr>
                        <m:lit/>
                      </m:rPr>
                      <a:rPr lang="en-US" b="0" i="1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0, 1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lit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m:rPr>
                        <m:lit/>
                      </m:rPr>
                      <a:rPr lang="en-US" b="0" i="1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0, 1</m:t>
                    </m:r>
                    <m:r>
                      <m:rPr>
                        <m:lit/>
                      </m:rP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⇔</m:t>
                    </m:r>
                    <m:nary>
                      <m:naryPr>
                        <m:chr m:val="∑"/>
                        <m:supHide m:val="on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≥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nary>
                  </m:oMath>
                </a14:m>
                <a:r>
                  <a:rPr lang="en-US" dirty="0"/>
                  <a:t> where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ℝ</m:t>
                    </m:r>
                  </m:oMath>
                </a14:m>
                <a:endParaRPr lang="en-US" dirty="0"/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Examples: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23B1C5F-324F-3166-094C-898A5D0704E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2433554"/>
              </a:xfrm>
              <a:blipFill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6A6B7B3F-E9D5-030E-F6B8-BD3616901F17}"/>
              </a:ext>
            </a:extLst>
          </p:cNvPr>
          <p:cNvSpPr txBox="1"/>
          <p:nvPr/>
        </p:nvSpPr>
        <p:spPr>
          <a:xfrm>
            <a:off x="1540042" y="4259179"/>
            <a:ext cx="1431758" cy="1318181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AND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D2732EB-F763-DCDB-0D0E-E1A1FECEB518}"/>
                  </a:ext>
                </a:extLst>
              </p:cNvPr>
              <p:cNvSpPr txBox="1"/>
              <p:nvPr/>
            </p:nvSpPr>
            <p:spPr>
              <a:xfrm>
                <a:off x="3673641" y="4259179"/>
                <a:ext cx="7900737" cy="1317092"/>
              </a:xfrm>
              <a:prstGeom prst="rect">
                <a:avLst/>
              </a:prstGeom>
              <a:noFill/>
            </p:spPr>
            <p:txBody>
              <a:bodyPr wrap="square" numCol="1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800" dirty="0"/>
                  <a:t>MAJORITY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800" dirty="0"/>
                  <a:t>Integer comparison: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latin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=1⇔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D2732EB-F763-DCDB-0D0E-E1A1FECEB5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3641" y="4259179"/>
                <a:ext cx="7900737" cy="1317092"/>
              </a:xfrm>
              <a:prstGeom prst="rect">
                <a:avLst/>
              </a:prstGeom>
              <a:blipFill>
                <a:blip r:embed="rId3"/>
                <a:stretch>
                  <a:fillRect l="-1389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3914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  <p:bldP spid="6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15C339-9B55-C737-0A56-A27F3C47A7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684" y="214479"/>
            <a:ext cx="10908632" cy="1325563"/>
          </a:xfrm>
        </p:spPr>
        <p:txBody>
          <a:bodyPr/>
          <a:lstStyle/>
          <a:p>
            <a:r>
              <a:rPr lang="en-US" dirty="0"/>
              <a:t>Corrupted biased block projection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F314C36-2572-6222-B54E-22132950049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21105" y="1540042"/>
                <a:ext cx="11454063" cy="4952833"/>
              </a:xfrm>
            </p:spPr>
            <p:txBody>
              <a:bodyPr>
                <a:normAutofit fontScale="92500" lnSpcReduction="20000"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dirty="0"/>
                  <a:t>Random projection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m:rPr>
                        <m:lit/>
                      </m:rPr>
                      <a:rPr lang="en-US" b="0" i="1" smtClean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m:rPr>
                        <m:lit/>
                      </m:rP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m:rPr>
                        <m:lit/>
                      </m:rPr>
                      <a:rPr lang="en-US" b="0" i="1" smtClean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m:rPr>
                        <m:lit/>
                      </m:rP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/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Partition variables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 into blocks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For each block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independently: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dirty="0"/>
                  <a:t>With probability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, the block </a:t>
                </a:r>
                <a:r>
                  <a:rPr lang="en-US" dirty="0">
                    <a:solidFill>
                      <a:schemeClr val="accent1"/>
                    </a:solidFill>
                  </a:rPr>
                  <a:t>“survives”</a:t>
                </a:r>
              </a:p>
              <a:p>
                <a:pPr lvl="2">
                  <a:lnSpc>
                    <a:spcPct val="150000"/>
                  </a:lnSpc>
                </a:pPr>
                <a:r>
                  <a:rPr lang="en-US" dirty="0">
                    <a:solidFill>
                      <a:schemeClr val="tx1"/>
                    </a:solidFill>
                  </a:rPr>
                  <a:t>Map each variable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independently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(with probability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) 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(with probability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)</a:t>
                </a:r>
                <a:endParaRPr lang="en-US" dirty="0">
                  <a:solidFill>
                    <a:schemeClr val="accent1"/>
                  </a:solidFill>
                </a:endParaRPr>
              </a:p>
              <a:p>
                <a:pPr lvl="3">
                  <a:lnSpc>
                    <a:spcPct val="150000"/>
                  </a:lnSpc>
                </a:pPr>
                <a:r>
                  <a:rPr lang="en-US" dirty="0"/>
                  <a:t>*Resample if necessary to ensure that at least one variable is mapped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dirty="0"/>
              </a:p>
              <a:p>
                <a:pPr lvl="1">
                  <a:lnSpc>
                    <a:spcPct val="150000"/>
                  </a:lnSpc>
                </a:pPr>
                <a:r>
                  <a:rPr lang="en-US" dirty="0"/>
                  <a:t>With probability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, the block does not survive</a:t>
                </a:r>
              </a:p>
              <a:p>
                <a:pPr lvl="2">
                  <a:lnSpc>
                    <a:spcPct val="150000"/>
                  </a:lnSpc>
                </a:pPr>
                <a:r>
                  <a:rPr lang="en-US" dirty="0"/>
                  <a:t>Map each variable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independently to 0 (with probability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/>
                  <a:t>) or 1 (with probability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/>
                  <a:t>)</a:t>
                </a:r>
              </a:p>
              <a:p>
                <a:pPr lvl="3">
                  <a:lnSpc>
                    <a:spcPct val="150000"/>
                  </a:lnSpc>
                </a:pPr>
                <a:r>
                  <a:rPr lang="en-US" dirty="0"/>
                  <a:t>*Artificially decrease the probability of the all-ones assignment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F314C36-2572-6222-B54E-2213295004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21105" y="1540042"/>
                <a:ext cx="11454063" cy="4952833"/>
              </a:xfrm>
              <a:blipFill>
                <a:blip r:embed="rId2"/>
                <a:stretch>
                  <a:fillRect l="-7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hought Bubble: Cloud 3">
            <a:extLst>
              <a:ext uri="{FF2B5EF4-FFF2-40B4-BE49-F238E27FC236}">
                <a16:creationId xmlns:a16="http://schemas.microsoft.com/office/drawing/2014/main" id="{702571F3-E069-EC48-AC76-CCF392651750}"/>
              </a:ext>
            </a:extLst>
          </p:cNvPr>
          <p:cNvSpPr/>
          <p:nvPr/>
        </p:nvSpPr>
        <p:spPr>
          <a:xfrm>
            <a:off x="7170820" y="2122134"/>
            <a:ext cx="3601400" cy="1800159"/>
          </a:xfrm>
          <a:prstGeom prst="cloudCallout">
            <a:avLst>
              <a:gd name="adj1" fmla="val -50981"/>
              <a:gd name="adj2" fmla="val 52851"/>
            </a:avLst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All living variables in a single block are merged</a:t>
            </a:r>
          </a:p>
        </p:txBody>
      </p:sp>
    </p:spTree>
    <p:extLst>
      <p:ext uri="{BB962C8B-B14F-4D97-AF65-F5344CB8AC3E}">
        <p14:creationId xmlns:p14="http://schemas.microsoft.com/office/powerpoint/2010/main" val="1104143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9CA31FF-332A-9E31-28CB-7D6E6B391FE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73054" y="171247"/>
                <a:ext cx="10515600" cy="1325563"/>
              </a:xfrm>
            </p:spPr>
            <p:txBody>
              <a:bodyPr/>
              <a:lstStyle/>
              <a:p>
                <a:r>
                  <a:rPr lang="en-US" dirty="0"/>
                  <a:t>The first projection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9CA31FF-332A-9E31-28CB-7D6E6B391FE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73054" y="171247"/>
                <a:ext cx="10515600" cy="1325563"/>
              </a:xfrm>
              <a:blipFill>
                <a:blip r:embed="rId2"/>
                <a:stretch>
                  <a:fillRect l="-23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FAB882C-951A-D88A-C284-AD42E64CF7D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48586" y="1478960"/>
                <a:ext cx="11150384" cy="3132691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en-US" dirty="0">
                    <a:solidFill>
                      <a:schemeClr val="tx1"/>
                    </a:solidFill>
                  </a:rPr>
                  <a:t>Each bottom-layer gate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defines one block of variables</a:t>
                </a:r>
                <a:endParaRPr lang="en-US" dirty="0">
                  <a:solidFill>
                    <a:schemeClr val="accent1"/>
                  </a:solidFill>
                </a:endParaRPr>
              </a:p>
              <a:p>
                <a:pPr>
                  <a:lnSpc>
                    <a:spcPct val="130000"/>
                  </a:lnSpc>
                </a:pPr>
                <a:r>
                  <a:rPr lang="en-US" b="0" dirty="0">
                    <a:solidFill>
                      <a:schemeClr val="tx1"/>
                    </a:solidFill>
                  </a:rPr>
                  <a:t>Block-survival probability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for some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</m:d>
                      </m:sup>
                    </m:sSup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>
                  <a:lnSpc>
                    <a:spcPct val="130000"/>
                  </a:lnSpc>
                </a:pPr>
                <a:r>
                  <a:rPr lang="en-US" dirty="0">
                    <a:solidFill>
                      <a:schemeClr val="tx1"/>
                    </a:solidFill>
                  </a:rPr>
                  <a:t>Bias parameter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=1</m:t>
                    </m:r>
                    <m:r>
                      <m:rPr>
                        <m:lit/>
                      </m:rP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FAB882C-951A-D88A-C284-AD42E64CF7D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8586" y="1478960"/>
                <a:ext cx="11150384" cy="3132691"/>
              </a:xfrm>
              <a:blipFill>
                <a:blip r:embed="rId3"/>
                <a:stretch>
                  <a:fillRect l="-9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22A23A3C-1FAC-69A6-FE8B-CE259EE078C7}"/>
                  </a:ext>
                </a:extLst>
              </p:cNvPr>
              <p:cNvSpPr/>
              <p:nvPr/>
            </p:nvSpPr>
            <p:spPr>
              <a:xfrm>
                <a:off x="1642212" y="4846661"/>
                <a:ext cx="470019" cy="47001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∧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22A23A3C-1FAC-69A6-FE8B-CE259EE078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2212" y="4846661"/>
                <a:ext cx="470019" cy="470019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AC6359F-0570-1098-8560-EBC8EB35A0CB}"/>
              </a:ext>
            </a:extLst>
          </p:cNvPr>
          <p:cNvCxnSpPr>
            <a:cxnSpLocks/>
            <a:endCxn id="4" idx="3"/>
          </p:cNvCxnSpPr>
          <p:nvPr/>
        </p:nvCxnSpPr>
        <p:spPr>
          <a:xfrm flipV="1">
            <a:off x="1424483" y="5247847"/>
            <a:ext cx="286562" cy="44569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96F9785-6A0C-6343-0449-CC280D720326}"/>
              </a:ext>
            </a:extLst>
          </p:cNvPr>
          <p:cNvCxnSpPr>
            <a:cxnSpLocks/>
            <a:endCxn id="4" idx="4"/>
          </p:cNvCxnSpPr>
          <p:nvPr/>
        </p:nvCxnSpPr>
        <p:spPr>
          <a:xfrm flipV="1">
            <a:off x="1877221" y="5316680"/>
            <a:ext cx="1" cy="37686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373C3D2-E571-C079-D1F9-F86EB241891D}"/>
              </a:ext>
            </a:extLst>
          </p:cNvPr>
          <p:cNvCxnSpPr>
            <a:cxnSpLocks/>
            <a:endCxn id="4" idx="5"/>
          </p:cNvCxnSpPr>
          <p:nvPr/>
        </p:nvCxnSpPr>
        <p:spPr>
          <a:xfrm flipH="1" flipV="1">
            <a:off x="2043398" y="5247847"/>
            <a:ext cx="286562" cy="44569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2C37E28C-25DC-C805-8CB1-6575E4B7CED2}"/>
              </a:ext>
            </a:extLst>
          </p:cNvPr>
          <p:cNvSpPr/>
          <p:nvPr/>
        </p:nvSpPr>
        <p:spPr>
          <a:xfrm>
            <a:off x="1130969" y="5693543"/>
            <a:ext cx="1515978" cy="44569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83226CFD-8789-E527-5C0A-C831DFCCA4D2}"/>
                  </a:ext>
                </a:extLst>
              </p:cNvPr>
              <p:cNvSpPr/>
              <p:nvPr/>
            </p:nvSpPr>
            <p:spPr>
              <a:xfrm>
                <a:off x="3695601" y="4846661"/>
                <a:ext cx="470019" cy="47001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∧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83226CFD-8789-E527-5C0A-C831DFCCA4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5601" y="4846661"/>
                <a:ext cx="470019" cy="470019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6AE1314-9A0B-2FDB-5E5E-68F19DF13FDB}"/>
              </a:ext>
            </a:extLst>
          </p:cNvPr>
          <p:cNvCxnSpPr>
            <a:cxnSpLocks/>
            <a:endCxn id="9" idx="3"/>
          </p:cNvCxnSpPr>
          <p:nvPr/>
        </p:nvCxnSpPr>
        <p:spPr>
          <a:xfrm flipV="1">
            <a:off x="3477872" y="5247847"/>
            <a:ext cx="286562" cy="44569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F2C6570-1E15-50EA-ECA1-11F04325E3A7}"/>
              </a:ext>
            </a:extLst>
          </p:cNvPr>
          <p:cNvCxnSpPr>
            <a:cxnSpLocks/>
            <a:endCxn id="9" idx="4"/>
          </p:cNvCxnSpPr>
          <p:nvPr/>
        </p:nvCxnSpPr>
        <p:spPr>
          <a:xfrm flipV="1">
            <a:off x="3930610" y="5316680"/>
            <a:ext cx="1" cy="37686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D3D2CAA-E6B7-1D06-7664-1EA9B2DD718C}"/>
              </a:ext>
            </a:extLst>
          </p:cNvPr>
          <p:cNvCxnSpPr>
            <a:cxnSpLocks/>
            <a:endCxn id="9" idx="5"/>
          </p:cNvCxnSpPr>
          <p:nvPr/>
        </p:nvCxnSpPr>
        <p:spPr>
          <a:xfrm flipH="1" flipV="1">
            <a:off x="4096787" y="5247847"/>
            <a:ext cx="286562" cy="44569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04AC92A1-344E-4137-6B0C-AB0B120E47A0}"/>
              </a:ext>
            </a:extLst>
          </p:cNvPr>
          <p:cNvSpPr/>
          <p:nvPr/>
        </p:nvSpPr>
        <p:spPr>
          <a:xfrm>
            <a:off x="3184358" y="5693543"/>
            <a:ext cx="1515978" cy="44569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A8851C45-6128-8C0B-05B5-0E12741551F0}"/>
                  </a:ext>
                </a:extLst>
              </p:cNvPr>
              <p:cNvSpPr/>
              <p:nvPr/>
            </p:nvSpPr>
            <p:spPr>
              <a:xfrm>
                <a:off x="5716909" y="4846661"/>
                <a:ext cx="470019" cy="47001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∧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A8851C45-6128-8C0B-05B5-0E12741551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6909" y="4846661"/>
                <a:ext cx="470019" cy="470019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122F4DB-8FA5-7C5B-5152-6E4441BC3252}"/>
              </a:ext>
            </a:extLst>
          </p:cNvPr>
          <p:cNvCxnSpPr>
            <a:cxnSpLocks/>
            <a:endCxn id="14" idx="3"/>
          </p:cNvCxnSpPr>
          <p:nvPr/>
        </p:nvCxnSpPr>
        <p:spPr>
          <a:xfrm flipV="1">
            <a:off x="5499180" y="5247847"/>
            <a:ext cx="286562" cy="44569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466ECBC-2826-EAC6-FF23-E8A3BE4561A5}"/>
              </a:ext>
            </a:extLst>
          </p:cNvPr>
          <p:cNvCxnSpPr>
            <a:cxnSpLocks/>
            <a:endCxn id="14" idx="4"/>
          </p:cNvCxnSpPr>
          <p:nvPr/>
        </p:nvCxnSpPr>
        <p:spPr>
          <a:xfrm flipV="1">
            <a:off x="5951918" y="5316680"/>
            <a:ext cx="1" cy="37686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38322BA-FEC6-757E-6924-5C437B75247C}"/>
              </a:ext>
            </a:extLst>
          </p:cNvPr>
          <p:cNvCxnSpPr>
            <a:cxnSpLocks/>
            <a:endCxn id="14" idx="5"/>
          </p:cNvCxnSpPr>
          <p:nvPr/>
        </p:nvCxnSpPr>
        <p:spPr>
          <a:xfrm flipH="1" flipV="1">
            <a:off x="6118095" y="5247847"/>
            <a:ext cx="286562" cy="44569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D855B1CD-A49E-AF9E-B7DB-623A062BC4BA}"/>
              </a:ext>
            </a:extLst>
          </p:cNvPr>
          <p:cNvSpPr/>
          <p:nvPr/>
        </p:nvSpPr>
        <p:spPr>
          <a:xfrm>
            <a:off x="5205666" y="5693543"/>
            <a:ext cx="1515978" cy="44569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63715AC4-FAC1-5313-F7FE-B7E969077B0C}"/>
                  </a:ext>
                </a:extLst>
              </p:cNvPr>
              <p:cNvSpPr/>
              <p:nvPr/>
            </p:nvSpPr>
            <p:spPr>
              <a:xfrm>
                <a:off x="7738217" y="4846661"/>
                <a:ext cx="470019" cy="47001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∧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63715AC4-FAC1-5313-F7FE-B7E969077B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8217" y="4846661"/>
                <a:ext cx="470019" cy="470019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08364D6-0D23-BC42-9CC0-8DACD1B6A6D4}"/>
              </a:ext>
            </a:extLst>
          </p:cNvPr>
          <p:cNvCxnSpPr>
            <a:cxnSpLocks/>
            <a:endCxn id="19" idx="3"/>
          </p:cNvCxnSpPr>
          <p:nvPr/>
        </p:nvCxnSpPr>
        <p:spPr>
          <a:xfrm flipV="1">
            <a:off x="7520488" y="5247847"/>
            <a:ext cx="286562" cy="44569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25E2F70-4FBA-3CA6-7242-C0178B0832D5}"/>
              </a:ext>
            </a:extLst>
          </p:cNvPr>
          <p:cNvCxnSpPr>
            <a:cxnSpLocks/>
            <a:endCxn id="19" idx="4"/>
          </p:cNvCxnSpPr>
          <p:nvPr/>
        </p:nvCxnSpPr>
        <p:spPr>
          <a:xfrm flipV="1">
            <a:off x="7973226" y="5316680"/>
            <a:ext cx="1" cy="37686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CAF1E08-7647-0521-B9A2-48AE1C31290C}"/>
              </a:ext>
            </a:extLst>
          </p:cNvPr>
          <p:cNvCxnSpPr>
            <a:cxnSpLocks/>
            <a:endCxn id="19" idx="5"/>
          </p:cNvCxnSpPr>
          <p:nvPr/>
        </p:nvCxnSpPr>
        <p:spPr>
          <a:xfrm flipH="1" flipV="1">
            <a:off x="8139403" y="5247847"/>
            <a:ext cx="286562" cy="44569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FDD9590B-E2AD-C51D-ED2B-3290EDD2953F}"/>
              </a:ext>
            </a:extLst>
          </p:cNvPr>
          <p:cNvSpPr/>
          <p:nvPr/>
        </p:nvSpPr>
        <p:spPr>
          <a:xfrm>
            <a:off x="7226974" y="5693543"/>
            <a:ext cx="1515978" cy="44569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C34EAE0C-AF8F-C44B-3B8F-BB0B6B19EB68}"/>
                  </a:ext>
                </a:extLst>
              </p:cNvPr>
              <p:cNvSpPr/>
              <p:nvPr/>
            </p:nvSpPr>
            <p:spPr>
              <a:xfrm>
                <a:off x="9759525" y="4846661"/>
                <a:ext cx="470019" cy="47001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∧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C34EAE0C-AF8F-C44B-3B8F-BB0B6B19EB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59525" y="4846661"/>
                <a:ext cx="470019" cy="470019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38F8C37-8041-D73C-A033-95C784BFAFB7}"/>
              </a:ext>
            </a:extLst>
          </p:cNvPr>
          <p:cNvCxnSpPr>
            <a:cxnSpLocks/>
            <a:endCxn id="24" idx="3"/>
          </p:cNvCxnSpPr>
          <p:nvPr/>
        </p:nvCxnSpPr>
        <p:spPr>
          <a:xfrm flipV="1">
            <a:off x="9541796" y="5247847"/>
            <a:ext cx="286562" cy="44569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85EEE1B-AB59-61A3-456F-138E5D9A5255}"/>
              </a:ext>
            </a:extLst>
          </p:cNvPr>
          <p:cNvCxnSpPr>
            <a:cxnSpLocks/>
            <a:endCxn id="24" idx="4"/>
          </p:cNvCxnSpPr>
          <p:nvPr/>
        </p:nvCxnSpPr>
        <p:spPr>
          <a:xfrm flipV="1">
            <a:off x="9994534" y="5316680"/>
            <a:ext cx="1" cy="37686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66BA3F3-4E57-2077-DA2E-782BBEF01B39}"/>
              </a:ext>
            </a:extLst>
          </p:cNvPr>
          <p:cNvCxnSpPr>
            <a:cxnSpLocks/>
            <a:endCxn id="24" idx="5"/>
          </p:cNvCxnSpPr>
          <p:nvPr/>
        </p:nvCxnSpPr>
        <p:spPr>
          <a:xfrm flipH="1" flipV="1">
            <a:off x="10160711" y="5247847"/>
            <a:ext cx="286562" cy="44569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81ED4016-F1FE-3A9D-8DB1-38D286285750}"/>
              </a:ext>
            </a:extLst>
          </p:cNvPr>
          <p:cNvSpPr/>
          <p:nvPr/>
        </p:nvSpPr>
        <p:spPr>
          <a:xfrm>
            <a:off x="9248282" y="5693543"/>
            <a:ext cx="1515978" cy="44569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AD7C852-13E6-CABA-5A57-EB0F9DE2AA3A}"/>
              </a:ext>
            </a:extLst>
          </p:cNvPr>
          <p:cNvSpPr txBox="1"/>
          <p:nvPr/>
        </p:nvSpPr>
        <p:spPr>
          <a:xfrm>
            <a:off x="1650852" y="6311889"/>
            <a:ext cx="452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✔️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768469E-DBB8-0031-8A5B-079B02B2E6F2}"/>
              </a:ext>
            </a:extLst>
          </p:cNvPr>
          <p:cNvSpPr txBox="1"/>
          <p:nvPr/>
        </p:nvSpPr>
        <p:spPr>
          <a:xfrm>
            <a:off x="7712184" y="6299857"/>
            <a:ext cx="452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✔️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8B10217-C525-4DBD-13D6-AE8306D15CD0}"/>
              </a:ext>
            </a:extLst>
          </p:cNvPr>
          <p:cNvSpPr txBox="1"/>
          <p:nvPr/>
        </p:nvSpPr>
        <p:spPr>
          <a:xfrm>
            <a:off x="3644049" y="6308209"/>
            <a:ext cx="452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❌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646F5C2-0D95-25FC-6428-BD9F6D8F90F2}"/>
              </a:ext>
            </a:extLst>
          </p:cNvPr>
          <p:cNvSpPr txBox="1"/>
          <p:nvPr/>
        </p:nvSpPr>
        <p:spPr>
          <a:xfrm>
            <a:off x="5678116" y="6308209"/>
            <a:ext cx="452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❌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4F2A88D-3C78-E895-1424-3548425CEBE4}"/>
              </a:ext>
            </a:extLst>
          </p:cNvPr>
          <p:cNvSpPr txBox="1"/>
          <p:nvPr/>
        </p:nvSpPr>
        <p:spPr>
          <a:xfrm>
            <a:off x="9741527" y="6308209"/>
            <a:ext cx="452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❌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CB85686-5AAA-B5CF-F7B8-76ACBA9B931B}"/>
                  </a:ext>
                </a:extLst>
              </p:cNvPr>
              <p:cNvSpPr txBox="1"/>
              <p:nvPr/>
            </p:nvSpPr>
            <p:spPr>
              <a:xfrm>
                <a:off x="1119232" y="5725397"/>
                <a:ext cx="151597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1 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 1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 1</m:t>
                      </m:r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CB85686-5AAA-B5CF-F7B8-76ACBA9B93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9232" y="5725397"/>
                <a:ext cx="1515978" cy="369332"/>
              </a:xfrm>
              <a:prstGeom prst="rect">
                <a:avLst/>
              </a:prstGeom>
              <a:blipFill>
                <a:blip r:embed="rId8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TextBox 34">
            <a:extLst>
              <a:ext uri="{FF2B5EF4-FFF2-40B4-BE49-F238E27FC236}">
                <a16:creationId xmlns:a16="http://schemas.microsoft.com/office/drawing/2014/main" id="{2D686034-1BDF-0793-D1D0-5C29B9310146}"/>
              </a:ext>
            </a:extLst>
          </p:cNvPr>
          <p:cNvSpPr txBox="1"/>
          <p:nvPr/>
        </p:nvSpPr>
        <p:spPr>
          <a:xfrm>
            <a:off x="1119232" y="5734859"/>
            <a:ext cx="1515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Block 1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20D0D30-DFDA-44A2-CFDF-34CEE294CBBB}"/>
              </a:ext>
            </a:extLst>
          </p:cNvPr>
          <p:cNvSpPr txBox="1"/>
          <p:nvPr/>
        </p:nvSpPr>
        <p:spPr>
          <a:xfrm>
            <a:off x="3184358" y="5730433"/>
            <a:ext cx="1515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Block 2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51E0843-072A-2CAE-F902-CAB224E6EF7C}"/>
              </a:ext>
            </a:extLst>
          </p:cNvPr>
          <p:cNvSpPr txBox="1"/>
          <p:nvPr/>
        </p:nvSpPr>
        <p:spPr>
          <a:xfrm>
            <a:off x="5209518" y="5730433"/>
            <a:ext cx="1515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Block 3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185BA0A-989B-8DEF-C94C-506DAAC0806D}"/>
              </a:ext>
            </a:extLst>
          </p:cNvPr>
          <p:cNvSpPr txBox="1"/>
          <p:nvPr/>
        </p:nvSpPr>
        <p:spPr>
          <a:xfrm>
            <a:off x="7226974" y="5730433"/>
            <a:ext cx="1515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Block 4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B15F532-6F1F-687D-B5D9-204DEAC9C48B}"/>
              </a:ext>
            </a:extLst>
          </p:cNvPr>
          <p:cNvSpPr txBox="1"/>
          <p:nvPr/>
        </p:nvSpPr>
        <p:spPr>
          <a:xfrm>
            <a:off x="9248282" y="5730433"/>
            <a:ext cx="1515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Block 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A9AABB7B-326B-5C20-3BC9-E11429DCA8DE}"/>
                  </a:ext>
                </a:extLst>
              </p:cNvPr>
              <p:cNvSpPr txBox="1"/>
              <p:nvPr/>
            </p:nvSpPr>
            <p:spPr>
              <a:xfrm>
                <a:off x="7230826" y="5717866"/>
                <a:ext cx="151597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 1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 1 1 1</m:t>
                      </m:r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A9AABB7B-326B-5C20-3BC9-E11429DCA8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0826" y="5717866"/>
                <a:ext cx="1515978" cy="369332"/>
              </a:xfrm>
              <a:prstGeom prst="rect">
                <a:avLst/>
              </a:prstGeom>
              <a:blipFill>
                <a:blip r:embed="rId9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6D5E7F0-B5D2-44ED-F217-4CAA2290EC9B}"/>
                  </a:ext>
                </a:extLst>
              </p:cNvPr>
              <p:cNvSpPr txBox="1"/>
              <p:nvPr/>
            </p:nvSpPr>
            <p:spPr>
              <a:xfrm>
                <a:off x="3184309" y="5750170"/>
                <a:ext cx="151597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1 1 0 0 1 0</m:t>
                      </m:r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6D5E7F0-B5D2-44ED-F217-4CAA2290EC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4309" y="5750170"/>
                <a:ext cx="1515978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E22D7867-820A-5582-7E16-038A1F5EAAE9}"/>
                  </a:ext>
                </a:extLst>
              </p:cNvPr>
              <p:cNvSpPr txBox="1"/>
              <p:nvPr/>
            </p:nvSpPr>
            <p:spPr>
              <a:xfrm>
                <a:off x="5193929" y="5734859"/>
                <a:ext cx="151597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0 0 0 0 1 1</m:t>
                      </m:r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E22D7867-820A-5582-7E16-038A1F5EAA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3929" y="5734859"/>
                <a:ext cx="1515978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44A50F0-7749-220C-9CC2-C01AC6C55534}"/>
                  </a:ext>
                </a:extLst>
              </p:cNvPr>
              <p:cNvSpPr txBox="1"/>
              <p:nvPr/>
            </p:nvSpPr>
            <p:spPr>
              <a:xfrm>
                <a:off x="9209907" y="5725397"/>
                <a:ext cx="151597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0 1 1 0 1 1</m:t>
                      </m:r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44A50F0-7749-220C-9CC2-C01AC6C555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09907" y="5725397"/>
                <a:ext cx="1515978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97104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37" grpId="0"/>
      <p:bldP spid="38" grpId="0"/>
      <p:bldP spid="39" grpId="0"/>
      <p:bldP spid="40" grpId="0"/>
      <p:bldP spid="43" grpId="0"/>
      <p:bldP spid="45" grpId="0"/>
      <p:bldP spid="4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9CA31FF-332A-9E31-28CB-7D6E6B391FE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90337" y="-88306"/>
                <a:ext cx="10515600" cy="1325563"/>
              </a:xfrm>
            </p:spPr>
            <p:txBody>
              <a:bodyPr/>
              <a:lstStyle/>
              <a:p>
                <a:r>
                  <a:rPr lang="en-US" dirty="0"/>
                  <a:t>The second projection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9CA31FF-332A-9E31-28CB-7D6E6B391FE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90337" y="-88306"/>
                <a:ext cx="10515600" cy="1325563"/>
              </a:xfrm>
              <a:blipFill>
                <a:blip r:embed="rId2"/>
                <a:stretch>
                  <a:fillRect l="-23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FAB882C-951A-D88A-C284-AD42E64CF7D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8337" y="1025934"/>
                <a:ext cx="11670631" cy="3498075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en-US" dirty="0"/>
                  <a:t>After simplifying, each bottom-layer-gate becomes a variable or a constant</a:t>
                </a:r>
              </a:p>
              <a:p>
                <a:pPr>
                  <a:lnSpc>
                    <a:spcPct val="130000"/>
                  </a:lnSpc>
                </a:pPr>
                <a:r>
                  <a:rPr lang="en-US" dirty="0"/>
                  <a:t>Now we apply another corrupted biased block projection</a:t>
                </a:r>
              </a:p>
              <a:p>
                <a:pPr lvl="1">
                  <a:lnSpc>
                    <a:spcPct val="130000"/>
                  </a:lnSpc>
                </a:pPr>
                <a:r>
                  <a:rPr lang="en-US" dirty="0"/>
                  <a:t>*Swap roles of 0 and 1, since now we have OR gates instead of AND gates</a:t>
                </a:r>
              </a:p>
              <a:p>
                <a:pPr>
                  <a:lnSpc>
                    <a:spcPct val="130000"/>
                  </a:lnSpc>
                </a:pPr>
                <a:r>
                  <a:rPr lang="en-US" dirty="0"/>
                  <a:t>Parameters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≈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100</m:t>
                        </m:r>
                      </m:sup>
                    </m:sSubSup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≈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FAB882C-951A-D88A-C284-AD42E64CF7D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8337" y="1025934"/>
                <a:ext cx="11670631" cy="3498075"/>
              </a:xfrm>
              <a:blipFill>
                <a:blip r:embed="rId3"/>
                <a:stretch>
                  <a:fillRect l="-9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22A23A3C-1FAC-69A6-FE8B-CE259EE078C7}"/>
                  </a:ext>
                </a:extLst>
              </p:cNvPr>
              <p:cNvSpPr/>
              <p:nvPr/>
            </p:nvSpPr>
            <p:spPr>
              <a:xfrm>
                <a:off x="1642212" y="4846661"/>
                <a:ext cx="470019" cy="47001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∧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22A23A3C-1FAC-69A6-FE8B-CE259EE078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2212" y="4846661"/>
                <a:ext cx="470019" cy="470019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AC6359F-0570-1098-8560-EBC8EB35A0CB}"/>
              </a:ext>
            </a:extLst>
          </p:cNvPr>
          <p:cNvCxnSpPr>
            <a:cxnSpLocks/>
            <a:endCxn id="4" idx="3"/>
          </p:cNvCxnSpPr>
          <p:nvPr/>
        </p:nvCxnSpPr>
        <p:spPr>
          <a:xfrm flipV="1">
            <a:off x="1424483" y="5247847"/>
            <a:ext cx="286562" cy="44569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96F9785-6A0C-6343-0449-CC280D720326}"/>
              </a:ext>
            </a:extLst>
          </p:cNvPr>
          <p:cNvCxnSpPr>
            <a:cxnSpLocks/>
            <a:endCxn id="4" idx="4"/>
          </p:cNvCxnSpPr>
          <p:nvPr/>
        </p:nvCxnSpPr>
        <p:spPr>
          <a:xfrm flipV="1">
            <a:off x="1877221" y="5316680"/>
            <a:ext cx="1" cy="37686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373C3D2-E571-C079-D1F9-F86EB241891D}"/>
              </a:ext>
            </a:extLst>
          </p:cNvPr>
          <p:cNvCxnSpPr>
            <a:cxnSpLocks/>
            <a:endCxn id="4" idx="5"/>
          </p:cNvCxnSpPr>
          <p:nvPr/>
        </p:nvCxnSpPr>
        <p:spPr>
          <a:xfrm flipH="1" flipV="1">
            <a:off x="2043398" y="5247847"/>
            <a:ext cx="286562" cy="44569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2C37E28C-25DC-C805-8CB1-6575E4B7CED2}"/>
              </a:ext>
            </a:extLst>
          </p:cNvPr>
          <p:cNvSpPr/>
          <p:nvPr/>
        </p:nvSpPr>
        <p:spPr>
          <a:xfrm>
            <a:off x="1130969" y="5693543"/>
            <a:ext cx="1515978" cy="44569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83226CFD-8789-E527-5C0A-C831DFCCA4D2}"/>
                  </a:ext>
                </a:extLst>
              </p:cNvPr>
              <p:cNvSpPr/>
              <p:nvPr/>
            </p:nvSpPr>
            <p:spPr>
              <a:xfrm>
                <a:off x="3695601" y="4846661"/>
                <a:ext cx="470019" cy="47001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∧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83226CFD-8789-E527-5C0A-C831DFCCA4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5601" y="4846661"/>
                <a:ext cx="470019" cy="470019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6AE1314-9A0B-2FDB-5E5E-68F19DF13FDB}"/>
              </a:ext>
            </a:extLst>
          </p:cNvPr>
          <p:cNvCxnSpPr>
            <a:cxnSpLocks/>
            <a:endCxn id="9" idx="3"/>
          </p:cNvCxnSpPr>
          <p:nvPr/>
        </p:nvCxnSpPr>
        <p:spPr>
          <a:xfrm flipV="1">
            <a:off x="3477872" y="5247847"/>
            <a:ext cx="286562" cy="44569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F2C6570-1E15-50EA-ECA1-11F04325E3A7}"/>
              </a:ext>
            </a:extLst>
          </p:cNvPr>
          <p:cNvCxnSpPr>
            <a:cxnSpLocks/>
            <a:endCxn id="9" idx="4"/>
          </p:cNvCxnSpPr>
          <p:nvPr/>
        </p:nvCxnSpPr>
        <p:spPr>
          <a:xfrm flipV="1">
            <a:off x="3930610" y="5316680"/>
            <a:ext cx="1" cy="37686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D3D2CAA-E6B7-1D06-7664-1EA9B2DD718C}"/>
              </a:ext>
            </a:extLst>
          </p:cNvPr>
          <p:cNvCxnSpPr>
            <a:cxnSpLocks/>
            <a:endCxn id="9" idx="5"/>
          </p:cNvCxnSpPr>
          <p:nvPr/>
        </p:nvCxnSpPr>
        <p:spPr>
          <a:xfrm flipH="1" flipV="1">
            <a:off x="4096787" y="5247847"/>
            <a:ext cx="286562" cy="44569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04AC92A1-344E-4137-6B0C-AB0B120E47A0}"/>
              </a:ext>
            </a:extLst>
          </p:cNvPr>
          <p:cNvSpPr/>
          <p:nvPr/>
        </p:nvSpPr>
        <p:spPr>
          <a:xfrm>
            <a:off x="3184358" y="5693543"/>
            <a:ext cx="1515978" cy="44569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A8851C45-6128-8C0B-05B5-0E12741551F0}"/>
                  </a:ext>
                </a:extLst>
              </p:cNvPr>
              <p:cNvSpPr/>
              <p:nvPr/>
            </p:nvSpPr>
            <p:spPr>
              <a:xfrm>
                <a:off x="5716909" y="4846661"/>
                <a:ext cx="470019" cy="47001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∧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A8851C45-6128-8C0B-05B5-0E12741551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6909" y="4846661"/>
                <a:ext cx="470019" cy="470019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122F4DB-8FA5-7C5B-5152-6E4441BC3252}"/>
              </a:ext>
            </a:extLst>
          </p:cNvPr>
          <p:cNvCxnSpPr>
            <a:cxnSpLocks/>
            <a:endCxn id="14" idx="3"/>
          </p:cNvCxnSpPr>
          <p:nvPr/>
        </p:nvCxnSpPr>
        <p:spPr>
          <a:xfrm flipV="1">
            <a:off x="5499180" y="5247847"/>
            <a:ext cx="286562" cy="44569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466ECBC-2826-EAC6-FF23-E8A3BE4561A5}"/>
              </a:ext>
            </a:extLst>
          </p:cNvPr>
          <p:cNvCxnSpPr>
            <a:cxnSpLocks/>
            <a:endCxn id="14" idx="4"/>
          </p:cNvCxnSpPr>
          <p:nvPr/>
        </p:nvCxnSpPr>
        <p:spPr>
          <a:xfrm flipV="1">
            <a:off x="5951918" y="5316680"/>
            <a:ext cx="1" cy="37686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38322BA-FEC6-757E-6924-5C437B75247C}"/>
              </a:ext>
            </a:extLst>
          </p:cNvPr>
          <p:cNvCxnSpPr>
            <a:cxnSpLocks/>
            <a:endCxn id="14" idx="5"/>
          </p:cNvCxnSpPr>
          <p:nvPr/>
        </p:nvCxnSpPr>
        <p:spPr>
          <a:xfrm flipH="1" flipV="1">
            <a:off x="6118095" y="5247847"/>
            <a:ext cx="286562" cy="44569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D855B1CD-A49E-AF9E-B7DB-623A062BC4BA}"/>
              </a:ext>
            </a:extLst>
          </p:cNvPr>
          <p:cNvSpPr/>
          <p:nvPr/>
        </p:nvSpPr>
        <p:spPr>
          <a:xfrm>
            <a:off x="5205666" y="5693543"/>
            <a:ext cx="1515978" cy="44569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63715AC4-FAC1-5313-F7FE-B7E969077B0C}"/>
                  </a:ext>
                </a:extLst>
              </p:cNvPr>
              <p:cNvSpPr/>
              <p:nvPr/>
            </p:nvSpPr>
            <p:spPr>
              <a:xfrm>
                <a:off x="7738217" y="4846661"/>
                <a:ext cx="470019" cy="47001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∧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63715AC4-FAC1-5313-F7FE-B7E969077B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8217" y="4846661"/>
                <a:ext cx="470019" cy="470019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08364D6-0D23-BC42-9CC0-8DACD1B6A6D4}"/>
              </a:ext>
            </a:extLst>
          </p:cNvPr>
          <p:cNvCxnSpPr>
            <a:cxnSpLocks/>
            <a:endCxn id="19" idx="3"/>
          </p:cNvCxnSpPr>
          <p:nvPr/>
        </p:nvCxnSpPr>
        <p:spPr>
          <a:xfrm flipV="1">
            <a:off x="7520488" y="5247847"/>
            <a:ext cx="286562" cy="44569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25E2F70-4FBA-3CA6-7242-C0178B0832D5}"/>
              </a:ext>
            </a:extLst>
          </p:cNvPr>
          <p:cNvCxnSpPr>
            <a:cxnSpLocks/>
            <a:endCxn id="19" idx="4"/>
          </p:cNvCxnSpPr>
          <p:nvPr/>
        </p:nvCxnSpPr>
        <p:spPr>
          <a:xfrm flipV="1">
            <a:off x="7973226" y="5316680"/>
            <a:ext cx="1" cy="37686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CAF1E08-7647-0521-B9A2-48AE1C31290C}"/>
              </a:ext>
            </a:extLst>
          </p:cNvPr>
          <p:cNvCxnSpPr>
            <a:cxnSpLocks/>
            <a:endCxn id="19" idx="5"/>
          </p:cNvCxnSpPr>
          <p:nvPr/>
        </p:nvCxnSpPr>
        <p:spPr>
          <a:xfrm flipH="1" flipV="1">
            <a:off x="8139403" y="5247847"/>
            <a:ext cx="286562" cy="44569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FDD9590B-E2AD-C51D-ED2B-3290EDD2953F}"/>
              </a:ext>
            </a:extLst>
          </p:cNvPr>
          <p:cNvSpPr/>
          <p:nvPr/>
        </p:nvSpPr>
        <p:spPr>
          <a:xfrm>
            <a:off x="7226974" y="5693543"/>
            <a:ext cx="1515978" cy="44569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C34EAE0C-AF8F-C44B-3B8F-BB0B6B19EB68}"/>
                  </a:ext>
                </a:extLst>
              </p:cNvPr>
              <p:cNvSpPr/>
              <p:nvPr/>
            </p:nvSpPr>
            <p:spPr>
              <a:xfrm>
                <a:off x="9759525" y="4846661"/>
                <a:ext cx="470019" cy="47001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∧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C34EAE0C-AF8F-C44B-3B8F-BB0B6B19EB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59525" y="4846661"/>
                <a:ext cx="470019" cy="470019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38F8C37-8041-D73C-A033-95C784BFAFB7}"/>
              </a:ext>
            </a:extLst>
          </p:cNvPr>
          <p:cNvCxnSpPr>
            <a:cxnSpLocks/>
            <a:endCxn id="24" idx="3"/>
          </p:cNvCxnSpPr>
          <p:nvPr/>
        </p:nvCxnSpPr>
        <p:spPr>
          <a:xfrm flipV="1">
            <a:off x="9541796" y="5247847"/>
            <a:ext cx="286562" cy="44569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85EEE1B-AB59-61A3-456F-138E5D9A5255}"/>
              </a:ext>
            </a:extLst>
          </p:cNvPr>
          <p:cNvCxnSpPr>
            <a:cxnSpLocks/>
            <a:endCxn id="24" idx="4"/>
          </p:cNvCxnSpPr>
          <p:nvPr/>
        </p:nvCxnSpPr>
        <p:spPr>
          <a:xfrm flipV="1">
            <a:off x="9994534" y="5316680"/>
            <a:ext cx="1" cy="37686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66BA3F3-4E57-2077-DA2E-782BBEF01B39}"/>
              </a:ext>
            </a:extLst>
          </p:cNvPr>
          <p:cNvCxnSpPr>
            <a:cxnSpLocks/>
            <a:endCxn id="24" idx="5"/>
          </p:cNvCxnSpPr>
          <p:nvPr/>
        </p:nvCxnSpPr>
        <p:spPr>
          <a:xfrm flipH="1" flipV="1">
            <a:off x="10160711" y="5247847"/>
            <a:ext cx="286562" cy="44569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81ED4016-F1FE-3A9D-8DB1-38D286285750}"/>
              </a:ext>
            </a:extLst>
          </p:cNvPr>
          <p:cNvSpPr/>
          <p:nvPr/>
        </p:nvSpPr>
        <p:spPr>
          <a:xfrm>
            <a:off x="9248282" y="5693543"/>
            <a:ext cx="1515978" cy="44569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AD7C852-13E6-CABA-5A57-EB0F9DE2AA3A}"/>
              </a:ext>
            </a:extLst>
          </p:cNvPr>
          <p:cNvSpPr txBox="1"/>
          <p:nvPr/>
        </p:nvSpPr>
        <p:spPr>
          <a:xfrm>
            <a:off x="1650852" y="6311889"/>
            <a:ext cx="452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✔️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768469E-DBB8-0031-8A5B-079B02B2E6F2}"/>
              </a:ext>
            </a:extLst>
          </p:cNvPr>
          <p:cNvSpPr txBox="1"/>
          <p:nvPr/>
        </p:nvSpPr>
        <p:spPr>
          <a:xfrm>
            <a:off x="7712184" y="6299857"/>
            <a:ext cx="452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✔️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8B10217-C525-4DBD-13D6-AE8306D15CD0}"/>
              </a:ext>
            </a:extLst>
          </p:cNvPr>
          <p:cNvSpPr txBox="1"/>
          <p:nvPr/>
        </p:nvSpPr>
        <p:spPr>
          <a:xfrm>
            <a:off x="3644049" y="6308209"/>
            <a:ext cx="452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❌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646F5C2-0D95-25FC-6428-BD9F6D8F90F2}"/>
              </a:ext>
            </a:extLst>
          </p:cNvPr>
          <p:cNvSpPr txBox="1"/>
          <p:nvPr/>
        </p:nvSpPr>
        <p:spPr>
          <a:xfrm>
            <a:off x="5678116" y="6308209"/>
            <a:ext cx="452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❌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4F2A88D-3C78-E895-1424-3548425CEBE4}"/>
              </a:ext>
            </a:extLst>
          </p:cNvPr>
          <p:cNvSpPr txBox="1"/>
          <p:nvPr/>
        </p:nvSpPr>
        <p:spPr>
          <a:xfrm>
            <a:off x="9741527" y="6308209"/>
            <a:ext cx="452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❌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56441B8C-7F98-2CD9-4A9F-461B37D4B6C4}"/>
                  </a:ext>
                </a:extLst>
              </p:cNvPr>
              <p:cNvSpPr/>
              <p:nvPr/>
            </p:nvSpPr>
            <p:spPr>
              <a:xfrm>
                <a:off x="1730955" y="4868916"/>
                <a:ext cx="332353" cy="40118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56441B8C-7F98-2CD9-4A9F-461B37D4B6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0955" y="4868916"/>
                <a:ext cx="332353" cy="401186"/>
              </a:xfrm>
              <a:prstGeom prst="ellipse">
                <a:avLst/>
              </a:prstGeom>
              <a:blipFill>
                <a:blip r:embed="rId13"/>
                <a:stretch>
                  <a:fillRect l="-16667" b="-151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60C414B2-9D25-121D-0861-6429274F5F62}"/>
                  </a:ext>
                </a:extLst>
              </p:cNvPr>
              <p:cNvSpPr/>
              <p:nvPr/>
            </p:nvSpPr>
            <p:spPr>
              <a:xfrm>
                <a:off x="3779800" y="4878284"/>
                <a:ext cx="332353" cy="40118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60C414B2-9D25-121D-0861-6429274F5F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9800" y="4878284"/>
                <a:ext cx="332353" cy="401186"/>
              </a:xfrm>
              <a:prstGeom prst="ellipse">
                <a:avLst/>
              </a:prstGeom>
              <a:blipFill>
                <a:blip r:embed="rId14"/>
                <a:stretch>
                  <a:fillRect l="-181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29CC4D46-306B-DF14-60AB-837FB9072EB6}"/>
                  </a:ext>
                </a:extLst>
              </p:cNvPr>
              <p:cNvSpPr/>
              <p:nvPr/>
            </p:nvSpPr>
            <p:spPr>
              <a:xfrm>
                <a:off x="5801307" y="4884341"/>
                <a:ext cx="332353" cy="40118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29CC4D46-306B-DF14-60AB-837FB9072E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1307" y="4884341"/>
                <a:ext cx="332353" cy="401186"/>
              </a:xfrm>
              <a:prstGeom prst="ellipse">
                <a:avLst/>
              </a:prstGeom>
              <a:blipFill>
                <a:blip r:embed="rId15"/>
                <a:stretch>
                  <a:fillRect l="-18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05652AF3-C210-4302-8A5B-9A6B3FAC76F4}"/>
                  </a:ext>
                </a:extLst>
              </p:cNvPr>
              <p:cNvSpPr/>
              <p:nvPr/>
            </p:nvSpPr>
            <p:spPr>
              <a:xfrm>
                <a:off x="9863614" y="4885342"/>
                <a:ext cx="332353" cy="40118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05652AF3-C210-4302-8A5B-9A6B3FAC76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3614" y="4885342"/>
                <a:ext cx="332353" cy="401186"/>
              </a:xfrm>
              <a:prstGeom prst="ellipse">
                <a:avLst/>
              </a:prstGeom>
              <a:blipFill>
                <a:blip r:embed="rId16"/>
                <a:stretch>
                  <a:fillRect l="-181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50D882CB-C7E6-D0CA-8898-C5EB876AC77D}"/>
                  </a:ext>
                </a:extLst>
              </p:cNvPr>
              <p:cNvSpPr/>
              <p:nvPr/>
            </p:nvSpPr>
            <p:spPr>
              <a:xfrm>
                <a:off x="7836182" y="4878284"/>
                <a:ext cx="332353" cy="40118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50D882CB-C7E6-D0CA-8898-C5EB876AC7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6182" y="4878284"/>
                <a:ext cx="332353" cy="401186"/>
              </a:xfrm>
              <a:prstGeom prst="ellipse">
                <a:avLst/>
              </a:prstGeom>
              <a:blipFill>
                <a:blip r:embed="rId17"/>
                <a:stretch>
                  <a:fillRect l="-14545" b="-303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48A6BA79-9B46-6B8F-CB9F-CCDA9F74CE4D}"/>
                  </a:ext>
                </a:extLst>
              </p:cNvPr>
              <p:cNvSpPr/>
              <p:nvPr/>
            </p:nvSpPr>
            <p:spPr>
              <a:xfrm>
                <a:off x="5728644" y="3731339"/>
                <a:ext cx="470019" cy="47001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∨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48A6BA79-9B46-6B8F-CB9F-CCDA9F74CE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8644" y="3731339"/>
                <a:ext cx="470019" cy="470019"/>
              </a:xfrm>
              <a:prstGeom prst="ellipse">
                <a:avLst/>
              </a:prstGeom>
              <a:blipFill>
                <a:blip r:embed="rId18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29E2C2A1-5BBD-1FC0-8EAD-1117036903B5}"/>
              </a:ext>
            </a:extLst>
          </p:cNvPr>
          <p:cNvCxnSpPr>
            <a:cxnSpLocks/>
            <a:stCxn id="4" idx="0"/>
          </p:cNvCxnSpPr>
          <p:nvPr/>
        </p:nvCxnSpPr>
        <p:spPr>
          <a:xfrm flipV="1">
            <a:off x="1877222" y="4030579"/>
            <a:ext cx="3861841" cy="81608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939B50CC-C52E-D54C-E0EA-0F02E19AAF3C}"/>
              </a:ext>
            </a:extLst>
          </p:cNvPr>
          <p:cNvCxnSpPr>
            <a:cxnSpLocks/>
            <a:stCxn id="9" idx="0"/>
            <a:endCxn id="50" idx="3"/>
          </p:cNvCxnSpPr>
          <p:nvPr/>
        </p:nvCxnSpPr>
        <p:spPr>
          <a:xfrm flipV="1">
            <a:off x="3930611" y="4132525"/>
            <a:ext cx="1866866" cy="71413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7F29F82C-D293-0550-AC44-E0258A00B0CC}"/>
              </a:ext>
            </a:extLst>
          </p:cNvPr>
          <p:cNvCxnSpPr>
            <a:cxnSpLocks/>
            <a:stCxn id="14" idx="0"/>
            <a:endCxn id="50" idx="4"/>
          </p:cNvCxnSpPr>
          <p:nvPr/>
        </p:nvCxnSpPr>
        <p:spPr>
          <a:xfrm flipV="1">
            <a:off x="5951919" y="4201358"/>
            <a:ext cx="11735" cy="64530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A2288D61-761F-5B7F-00E2-17E891932AB7}"/>
              </a:ext>
            </a:extLst>
          </p:cNvPr>
          <p:cNvCxnSpPr>
            <a:cxnSpLocks/>
            <a:stCxn id="19" idx="0"/>
            <a:endCxn id="50" idx="5"/>
          </p:cNvCxnSpPr>
          <p:nvPr/>
        </p:nvCxnSpPr>
        <p:spPr>
          <a:xfrm flipH="1" flipV="1">
            <a:off x="6129830" y="4132525"/>
            <a:ext cx="1843397" cy="71413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0AE9F1F9-72D8-DA1B-9360-9DD919C8F132}"/>
              </a:ext>
            </a:extLst>
          </p:cNvPr>
          <p:cNvCxnSpPr>
            <a:cxnSpLocks/>
            <a:stCxn id="24" idx="0"/>
          </p:cNvCxnSpPr>
          <p:nvPr/>
        </p:nvCxnSpPr>
        <p:spPr>
          <a:xfrm flipH="1" flipV="1">
            <a:off x="6200775" y="4038600"/>
            <a:ext cx="3793760" cy="80806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oup 35">
            <a:extLst>
              <a:ext uri="{FF2B5EF4-FFF2-40B4-BE49-F238E27FC236}">
                <a16:creationId xmlns:a16="http://schemas.microsoft.com/office/drawing/2014/main" id="{824C0747-2A86-272F-322C-4BE02C1EA388}"/>
              </a:ext>
            </a:extLst>
          </p:cNvPr>
          <p:cNvGrpSpPr/>
          <p:nvPr/>
        </p:nvGrpSpPr>
        <p:grpSpPr>
          <a:xfrm>
            <a:off x="1119232" y="3506365"/>
            <a:ext cx="1515978" cy="2588364"/>
            <a:chOff x="1119232" y="3506365"/>
            <a:chExt cx="1515978" cy="258836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7CB85686-5AAA-B5CF-F7B8-76ACBA9B931B}"/>
                    </a:ext>
                  </a:extLst>
                </p:cNvPr>
                <p:cNvSpPr txBox="1"/>
                <p:nvPr/>
              </p:nvSpPr>
              <p:spPr>
                <a:xfrm>
                  <a:off x="1119232" y="5725397"/>
                  <a:ext cx="151597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7CB85686-5AAA-B5CF-F7B8-76ACBA9B931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9232" y="5725397"/>
                  <a:ext cx="1515978" cy="369332"/>
                </a:xfrm>
                <a:prstGeom prst="rect">
                  <a:avLst/>
                </a:prstGeom>
                <a:blipFill>
                  <a:blip r:embed="rId19"/>
                  <a:stretch>
                    <a:fillRect b="-65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C11AC96B-2709-41DF-A2D2-414485036B7F}"/>
                </a:ext>
              </a:extLst>
            </p:cNvPr>
            <p:cNvSpPr/>
            <p:nvPr/>
          </p:nvSpPr>
          <p:spPr>
            <a:xfrm>
              <a:off x="1186265" y="3506365"/>
              <a:ext cx="1421731" cy="40312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33236F92-5C52-18E3-AA91-764DA1FCAA44}"/>
              </a:ext>
            </a:extLst>
          </p:cNvPr>
          <p:cNvGrpSpPr/>
          <p:nvPr/>
        </p:nvGrpSpPr>
        <p:grpSpPr>
          <a:xfrm>
            <a:off x="3184309" y="3506365"/>
            <a:ext cx="1515978" cy="2613137"/>
            <a:chOff x="3184309" y="3506365"/>
            <a:chExt cx="1515978" cy="261313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F6D5E7F0-B5D2-44ED-F217-4CAA2290EC9B}"/>
                    </a:ext>
                  </a:extLst>
                </p:cNvPr>
                <p:cNvSpPr txBox="1"/>
                <p:nvPr/>
              </p:nvSpPr>
              <p:spPr>
                <a:xfrm>
                  <a:off x="3184309" y="5750170"/>
                  <a:ext cx="151597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F6D5E7F0-B5D2-44ED-F217-4CAA2290EC9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84309" y="5750170"/>
                  <a:ext cx="1515978" cy="369332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E235DEE-6B79-51BD-F72E-492528B86D71}"/>
                </a:ext>
              </a:extLst>
            </p:cNvPr>
            <p:cNvSpPr/>
            <p:nvPr/>
          </p:nvSpPr>
          <p:spPr>
            <a:xfrm>
              <a:off x="3184309" y="3506365"/>
              <a:ext cx="1421731" cy="40312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FF46E54E-C6E0-62C7-76F5-5B9CB8AA80C9}"/>
              </a:ext>
            </a:extLst>
          </p:cNvPr>
          <p:cNvGrpSpPr/>
          <p:nvPr/>
        </p:nvGrpSpPr>
        <p:grpSpPr>
          <a:xfrm>
            <a:off x="5193929" y="3506365"/>
            <a:ext cx="1515978" cy="2597826"/>
            <a:chOff x="5193929" y="3506365"/>
            <a:chExt cx="1515978" cy="259782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E22D7867-820A-5582-7E16-038A1F5EAAE9}"/>
                    </a:ext>
                  </a:extLst>
                </p:cNvPr>
                <p:cNvSpPr txBox="1"/>
                <p:nvPr/>
              </p:nvSpPr>
              <p:spPr>
                <a:xfrm>
                  <a:off x="5193929" y="5734859"/>
                  <a:ext cx="151597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E22D7867-820A-5582-7E16-038A1F5EAAE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93929" y="5734859"/>
                  <a:ext cx="1515978" cy="369332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FE41E9B9-0592-2D6F-8A0D-9063BB629F44}"/>
                </a:ext>
              </a:extLst>
            </p:cNvPr>
            <p:cNvSpPr/>
            <p:nvPr/>
          </p:nvSpPr>
          <p:spPr>
            <a:xfrm>
              <a:off x="5252786" y="3506365"/>
              <a:ext cx="1421731" cy="40312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12C32D0B-0D6F-0D69-37F9-24446520D89B}"/>
              </a:ext>
            </a:extLst>
          </p:cNvPr>
          <p:cNvGrpSpPr/>
          <p:nvPr/>
        </p:nvGrpSpPr>
        <p:grpSpPr>
          <a:xfrm>
            <a:off x="7230826" y="3506365"/>
            <a:ext cx="1515978" cy="2580833"/>
            <a:chOff x="7230826" y="3506365"/>
            <a:chExt cx="1515978" cy="258083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A9AABB7B-326B-5C20-3BC9-E11429DCA8DE}"/>
                    </a:ext>
                  </a:extLst>
                </p:cNvPr>
                <p:cNvSpPr txBox="1"/>
                <p:nvPr/>
              </p:nvSpPr>
              <p:spPr>
                <a:xfrm>
                  <a:off x="7230826" y="5717866"/>
                  <a:ext cx="151597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A9AABB7B-326B-5C20-3BC9-E11429DCA8D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30826" y="5717866"/>
                  <a:ext cx="1515978" cy="369332"/>
                </a:xfrm>
                <a:prstGeom prst="rect">
                  <a:avLst/>
                </a:prstGeom>
                <a:blipFill>
                  <a:blip r:embed="rId22"/>
                  <a:stretch>
                    <a:fillRect b="-491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F7965694-9AEE-1ECB-8DC6-5CAB3AC8ADC3}"/>
                </a:ext>
              </a:extLst>
            </p:cNvPr>
            <p:cNvSpPr/>
            <p:nvPr/>
          </p:nvSpPr>
          <p:spPr>
            <a:xfrm>
              <a:off x="7249937" y="3506365"/>
              <a:ext cx="1421731" cy="40312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E0B70CD-6D7F-276C-5412-908E995DD1D4}"/>
              </a:ext>
            </a:extLst>
          </p:cNvPr>
          <p:cNvGrpSpPr/>
          <p:nvPr/>
        </p:nvGrpSpPr>
        <p:grpSpPr>
          <a:xfrm>
            <a:off x="9209907" y="3482298"/>
            <a:ext cx="1515978" cy="2612431"/>
            <a:chOff x="9209907" y="3482298"/>
            <a:chExt cx="1515978" cy="261243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B44A50F0-7749-220C-9CC2-C01AC6C55534}"/>
                    </a:ext>
                  </a:extLst>
                </p:cNvPr>
                <p:cNvSpPr txBox="1"/>
                <p:nvPr/>
              </p:nvSpPr>
              <p:spPr>
                <a:xfrm>
                  <a:off x="9209907" y="5725397"/>
                  <a:ext cx="151597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B44A50F0-7749-220C-9CC2-C01AC6C5553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09907" y="5725397"/>
                  <a:ext cx="1515978" cy="369332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F5F9971F-38B0-8976-486E-247F5684065C}"/>
                </a:ext>
              </a:extLst>
            </p:cNvPr>
            <p:cNvSpPr/>
            <p:nvPr/>
          </p:nvSpPr>
          <p:spPr>
            <a:xfrm>
              <a:off x="9257030" y="3482298"/>
              <a:ext cx="1421731" cy="40312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182432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84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89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94" dur="5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99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0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4" dur="5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0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animBg="1"/>
      <p:bldP spid="13" grpId="0" animBg="1"/>
      <p:bldP spid="18" grpId="0" animBg="1"/>
      <p:bldP spid="23" grpId="0" animBg="1"/>
      <p:bldP spid="28" grpId="0" animBg="1"/>
      <p:bldP spid="29" grpId="0"/>
      <p:bldP spid="30" grpId="0"/>
      <p:bldP spid="31" grpId="0"/>
      <p:bldP spid="32" grpId="0"/>
      <p:bldP spid="33" grpId="0"/>
      <p:bldP spid="41" grpId="0" animBg="1"/>
      <p:bldP spid="44" grpId="0" animBg="1"/>
      <p:bldP spid="47" grpId="0" animBg="1"/>
      <p:bldP spid="48" grpId="0" animBg="1"/>
      <p:bldP spid="49" grpId="0" animBg="1"/>
      <p:bldP spid="50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DC2961A-A689-6B38-B152-F452AA99DE3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173460"/>
                <a:ext cx="10515600" cy="1325563"/>
              </a:xfrm>
            </p:spPr>
            <p:txBody>
              <a:bodyPr/>
              <a:lstStyle/>
              <a:p>
                <a:r>
                  <a:rPr lang="en-US" dirty="0"/>
                  <a:t>Remaining projections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d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</m:d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DC2961A-A689-6B38-B152-F452AA99DE3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173460"/>
                <a:ext cx="10515600" cy="1325563"/>
              </a:xfrm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DCB05B3-6E7C-7788-E1F6-496159C8B96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50335"/>
                <a:ext cx="10327105" cy="5603358"/>
              </a:xfrm>
            </p:spPr>
            <p:txBody>
              <a:bodyPr>
                <a:normAutofit lnSpcReduction="10000"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dirty="0"/>
                  <a:t>Continue working our way up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dirty="0"/>
                  <a:t>, layer by layer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Each projection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dirty="0"/>
                  <a:t> is a corrupted biased block projection with block-survival probability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and bias parameter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Projections are “increasingly aggressive:”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≈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100</m:t>
                        </m:r>
                      </m:sup>
                    </m:sSubSup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≈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Swap the roles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depending on whether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is odd or even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dirty="0"/>
                  <a:t>Alternate between assignments that are biased toward 0 and assignments that are biased toward 1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*Disclaimer: We are ignoring some details. See paper…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DCB05B3-6E7C-7788-E1F6-496159C8B96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50335"/>
                <a:ext cx="10327105" cy="5603358"/>
              </a:xfrm>
              <a:blipFill>
                <a:blip r:embed="rId3"/>
                <a:stretch>
                  <a:fillRect l="-10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36780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B909F870-F125-FEE7-00E1-7A8EEAC0F0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3089" y="5150652"/>
            <a:ext cx="1606525" cy="135403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FED688D-86F5-A504-28F7-3C092AE9C1E1}"/>
                  </a:ext>
                </a:extLst>
              </p:cNvPr>
              <p:cNvSpPr txBox="1"/>
              <p:nvPr/>
            </p:nvSpPr>
            <p:spPr>
              <a:xfrm>
                <a:off x="10685062" y="6445025"/>
                <a:ext cx="43430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FED688D-86F5-A504-28F7-3C092AE9C1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85062" y="6445025"/>
                <a:ext cx="434307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E81CFED8-53F8-CE36-0C0E-E52EE9A585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Analyzing the projections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142439-957B-5F5B-CB6C-CBFB3298B8A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25625" y="1524382"/>
                <a:ext cx="10515600" cy="5048536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dirty="0"/>
                  <a:t>Must show that under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∘…∘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dirty="0"/>
                  <a:t>, two things happen:</a:t>
                </a:r>
              </a:p>
              <a:p>
                <a:pPr marL="514350" indent="-51435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dirty="0"/>
                  <a:t>The AND-OR tree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dirty="0"/>
                  <a:t> “</a:t>
                </a:r>
                <a:r>
                  <a:rPr lang="en-US" dirty="0">
                    <a:solidFill>
                      <a:schemeClr val="accent1"/>
                    </a:solidFill>
                  </a:rPr>
                  <a:t>survives</a:t>
                </a:r>
                <a:r>
                  <a:rPr lang="en-US" dirty="0"/>
                  <a:t>”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dirty="0"/>
                  <a:t>Straightforward generalization of </a:t>
                </a:r>
                <a:r>
                  <a:rPr lang="en-US" dirty="0">
                    <a:solidFill>
                      <a:srgbClr val="C00000"/>
                    </a:solidFill>
                  </a:rPr>
                  <a:t>[</a:t>
                </a:r>
                <a:r>
                  <a:rPr lang="en-US" dirty="0" err="1">
                    <a:solidFill>
                      <a:srgbClr val="C00000"/>
                    </a:solidFill>
                  </a:rPr>
                  <a:t>Håstad</a:t>
                </a:r>
                <a:r>
                  <a:rPr lang="en-US" dirty="0">
                    <a:solidFill>
                      <a:srgbClr val="C00000"/>
                    </a:solidFill>
                  </a:rPr>
                  <a:t>, Rossman, </a:t>
                </a:r>
                <a:r>
                  <a:rPr lang="en-US" dirty="0" err="1">
                    <a:solidFill>
                      <a:srgbClr val="C00000"/>
                    </a:solidFill>
                  </a:rPr>
                  <a:t>Servedio</a:t>
                </a:r>
                <a:r>
                  <a:rPr lang="en-US" dirty="0">
                    <a:solidFill>
                      <a:srgbClr val="C00000"/>
                    </a:solidFill>
                  </a:rPr>
                  <a:t>, Tan 2017]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dirty="0"/>
                  <a:t>Intuition: Each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dirty="0"/>
                  <a:t> eliminates </a:t>
                </a:r>
                <a:r>
                  <a:rPr lang="en-US" dirty="0">
                    <a:solidFill>
                      <a:schemeClr val="accent1"/>
                    </a:solidFill>
                  </a:rPr>
                  <a:t>exactly one</a:t>
                </a:r>
                <a:r>
                  <a:rPr lang="en-US" dirty="0"/>
                  <a:t> layer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endParaRPr lang="en-US" dirty="0"/>
              </a:p>
              <a:p>
                <a:pPr marL="514350" indent="-51435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dirty="0"/>
                  <a:t>Any depth-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TC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dirty="0"/>
                  <a:t> circuit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with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sup>
                    </m:sSup>
                  </m:oMath>
                </a14:m>
                <a:r>
                  <a:rPr lang="en-US" dirty="0"/>
                  <a:t> wires </a:t>
                </a:r>
                <a:r>
                  <a:rPr lang="en-US" dirty="0">
                    <a:solidFill>
                      <a:schemeClr val="accent1"/>
                    </a:solidFill>
                  </a:rPr>
                  <a:t>massively simplifies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dirty="0"/>
                  <a:t>Main effort of paper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dirty="0"/>
                  <a:t>Intuition: Each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dirty="0"/>
                  <a:t> eliminates </a:t>
                </a:r>
                <a:r>
                  <a:rPr lang="en-US" dirty="0">
                    <a:solidFill>
                      <a:schemeClr val="accent1"/>
                    </a:solidFill>
                  </a:rPr>
                  <a:t>at least one</a:t>
                </a:r>
                <a:r>
                  <a:rPr lang="en-US" dirty="0"/>
                  <a:t> layer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142439-957B-5F5B-CB6C-CBFB3298B8A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25625" y="1524382"/>
                <a:ext cx="10515600" cy="5048536"/>
              </a:xfrm>
              <a:blipFill>
                <a:blip r:embed="rId4"/>
                <a:stretch>
                  <a:fillRect l="-1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1F360A10-4DC1-1CCD-49CB-13A9DF0AC9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38897" y="5138843"/>
            <a:ext cx="1545092" cy="13540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3556852-2201-65ED-C5E5-78887E6E86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89267" y="5562845"/>
            <a:ext cx="1545092" cy="1354032"/>
          </a:xfrm>
          <a:prstGeom prst="rect">
            <a:avLst/>
          </a:prstGeom>
          <a:scene3d>
            <a:camera prst="isometricOffAxis1Top"/>
            <a:lightRig rig="threePt" dir="t"/>
          </a:scene3d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6FE69D97-79EA-5768-C54C-2BF0B2A289C7}"/>
              </a:ext>
            </a:extLst>
          </p:cNvPr>
          <p:cNvGrpSpPr/>
          <p:nvPr/>
        </p:nvGrpSpPr>
        <p:grpSpPr>
          <a:xfrm>
            <a:off x="8587782" y="5464136"/>
            <a:ext cx="5160923" cy="1274953"/>
            <a:chOff x="4811045" y="4518517"/>
            <a:chExt cx="5160923" cy="1274953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1514DEE5-D30C-17A1-4ABA-CD43AEE766E9}"/>
                </a:ext>
              </a:extLst>
            </p:cNvPr>
            <p:cNvSpPr/>
            <p:nvPr/>
          </p:nvSpPr>
          <p:spPr>
            <a:xfrm>
              <a:off x="7987016" y="4570210"/>
              <a:ext cx="1932163" cy="988855"/>
            </a:xfrm>
            <a:custGeom>
              <a:avLst/>
              <a:gdLst>
                <a:gd name="connsiteX0" fmla="*/ 1905000 w 1905000"/>
                <a:gd name="connsiteY0" fmla="*/ 952500 h 952500"/>
                <a:gd name="connsiteX1" fmla="*/ 238125 w 1905000"/>
                <a:gd name="connsiteY1" fmla="*/ 542925 h 952500"/>
                <a:gd name="connsiteX2" fmla="*/ 0 w 1905000"/>
                <a:gd name="connsiteY2" fmla="*/ 142875 h 952500"/>
                <a:gd name="connsiteX3" fmla="*/ 485775 w 1905000"/>
                <a:gd name="connsiteY3" fmla="*/ 0 h 952500"/>
                <a:gd name="connsiteX4" fmla="*/ 495300 w 1905000"/>
                <a:gd name="connsiteY4" fmla="*/ 361950 h 952500"/>
                <a:gd name="connsiteX0" fmla="*/ 1932163 w 1932163"/>
                <a:gd name="connsiteY0" fmla="*/ 960902 h 960902"/>
                <a:gd name="connsiteX1" fmla="*/ 265288 w 1932163"/>
                <a:gd name="connsiteY1" fmla="*/ 551327 h 960902"/>
                <a:gd name="connsiteX2" fmla="*/ 27163 w 1932163"/>
                <a:gd name="connsiteY2" fmla="*/ 151277 h 960902"/>
                <a:gd name="connsiteX3" fmla="*/ 512938 w 1932163"/>
                <a:gd name="connsiteY3" fmla="*/ 8402 h 960902"/>
                <a:gd name="connsiteX4" fmla="*/ 522463 w 1932163"/>
                <a:gd name="connsiteY4" fmla="*/ 370352 h 960902"/>
                <a:gd name="connsiteX0" fmla="*/ 1932163 w 1932163"/>
                <a:gd name="connsiteY0" fmla="*/ 960902 h 960902"/>
                <a:gd name="connsiteX1" fmla="*/ 265288 w 1932163"/>
                <a:gd name="connsiteY1" fmla="*/ 551327 h 960902"/>
                <a:gd name="connsiteX2" fmla="*/ 27163 w 1932163"/>
                <a:gd name="connsiteY2" fmla="*/ 151277 h 960902"/>
                <a:gd name="connsiteX3" fmla="*/ 512938 w 1932163"/>
                <a:gd name="connsiteY3" fmla="*/ 8402 h 960902"/>
                <a:gd name="connsiteX4" fmla="*/ 522463 w 1932163"/>
                <a:gd name="connsiteY4" fmla="*/ 370352 h 960902"/>
                <a:gd name="connsiteX0" fmla="*/ 1932163 w 1932163"/>
                <a:gd name="connsiteY0" fmla="*/ 993826 h 993826"/>
                <a:gd name="connsiteX1" fmla="*/ 265288 w 1932163"/>
                <a:gd name="connsiteY1" fmla="*/ 584251 h 993826"/>
                <a:gd name="connsiteX2" fmla="*/ 27163 w 1932163"/>
                <a:gd name="connsiteY2" fmla="*/ 184201 h 993826"/>
                <a:gd name="connsiteX3" fmla="*/ 512938 w 1932163"/>
                <a:gd name="connsiteY3" fmla="*/ 41326 h 993826"/>
                <a:gd name="connsiteX4" fmla="*/ 522463 w 1932163"/>
                <a:gd name="connsiteY4" fmla="*/ 403276 h 993826"/>
                <a:gd name="connsiteX0" fmla="*/ 1932163 w 1932163"/>
                <a:gd name="connsiteY0" fmla="*/ 988855 h 988855"/>
                <a:gd name="connsiteX1" fmla="*/ 265288 w 1932163"/>
                <a:gd name="connsiteY1" fmla="*/ 579280 h 988855"/>
                <a:gd name="connsiteX2" fmla="*/ 27163 w 1932163"/>
                <a:gd name="connsiteY2" fmla="*/ 179230 h 988855"/>
                <a:gd name="connsiteX3" fmla="*/ 512938 w 1932163"/>
                <a:gd name="connsiteY3" fmla="*/ 36355 h 988855"/>
                <a:gd name="connsiteX4" fmla="*/ 522463 w 1932163"/>
                <a:gd name="connsiteY4" fmla="*/ 398305 h 988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32163" h="988855">
                  <a:moveTo>
                    <a:pt x="1932163" y="988855"/>
                  </a:moveTo>
                  <a:cubicBezTo>
                    <a:pt x="1376538" y="852330"/>
                    <a:pt x="582788" y="714217"/>
                    <a:pt x="265288" y="579280"/>
                  </a:cubicBezTo>
                  <a:cubicBezTo>
                    <a:pt x="-52212" y="444343"/>
                    <a:pt x="-14112" y="269717"/>
                    <a:pt x="27163" y="179230"/>
                  </a:cubicBezTo>
                  <a:cubicBezTo>
                    <a:pt x="68438" y="88743"/>
                    <a:pt x="408163" y="-72342"/>
                    <a:pt x="512938" y="36355"/>
                  </a:cubicBezTo>
                  <a:cubicBezTo>
                    <a:pt x="617713" y="145052"/>
                    <a:pt x="519288" y="277655"/>
                    <a:pt x="522463" y="398305"/>
                  </a:cubicBezTo>
                </a:path>
              </a:pathLst>
            </a:custGeom>
            <a:noFill/>
            <a:ln w="76200" cap="rnd" cmpd="sng">
              <a:solidFill>
                <a:schemeClr val="tx1">
                  <a:alpha val="5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3AB9CFCF-28CB-E866-B3C3-2ECCA38DE027}"/>
                </a:ext>
              </a:extLst>
            </p:cNvPr>
            <p:cNvSpPr/>
            <p:nvPr/>
          </p:nvSpPr>
          <p:spPr>
            <a:xfrm>
              <a:off x="6375337" y="4518517"/>
              <a:ext cx="3596631" cy="1096453"/>
            </a:xfrm>
            <a:custGeom>
              <a:avLst/>
              <a:gdLst>
                <a:gd name="connsiteX0" fmla="*/ 1905000 w 1905000"/>
                <a:gd name="connsiteY0" fmla="*/ 952500 h 952500"/>
                <a:gd name="connsiteX1" fmla="*/ 238125 w 1905000"/>
                <a:gd name="connsiteY1" fmla="*/ 542925 h 952500"/>
                <a:gd name="connsiteX2" fmla="*/ 0 w 1905000"/>
                <a:gd name="connsiteY2" fmla="*/ 142875 h 952500"/>
                <a:gd name="connsiteX3" fmla="*/ 485775 w 1905000"/>
                <a:gd name="connsiteY3" fmla="*/ 0 h 952500"/>
                <a:gd name="connsiteX4" fmla="*/ 495300 w 1905000"/>
                <a:gd name="connsiteY4" fmla="*/ 361950 h 952500"/>
                <a:gd name="connsiteX0" fmla="*/ 1932163 w 1932163"/>
                <a:gd name="connsiteY0" fmla="*/ 960902 h 960902"/>
                <a:gd name="connsiteX1" fmla="*/ 265288 w 1932163"/>
                <a:gd name="connsiteY1" fmla="*/ 551327 h 960902"/>
                <a:gd name="connsiteX2" fmla="*/ 27163 w 1932163"/>
                <a:gd name="connsiteY2" fmla="*/ 151277 h 960902"/>
                <a:gd name="connsiteX3" fmla="*/ 512938 w 1932163"/>
                <a:gd name="connsiteY3" fmla="*/ 8402 h 960902"/>
                <a:gd name="connsiteX4" fmla="*/ 522463 w 1932163"/>
                <a:gd name="connsiteY4" fmla="*/ 370352 h 960902"/>
                <a:gd name="connsiteX0" fmla="*/ 1932163 w 1932163"/>
                <a:gd name="connsiteY0" fmla="*/ 960902 h 960902"/>
                <a:gd name="connsiteX1" fmla="*/ 265288 w 1932163"/>
                <a:gd name="connsiteY1" fmla="*/ 551327 h 960902"/>
                <a:gd name="connsiteX2" fmla="*/ 27163 w 1932163"/>
                <a:gd name="connsiteY2" fmla="*/ 151277 h 960902"/>
                <a:gd name="connsiteX3" fmla="*/ 512938 w 1932163"/>
                <a:gd name="connsiteY3" fmla="*/ 8402 h 960902"/>
                <a:gd name="connsiteX4" fmla="*/ 522463 w 1932163"/>
                <a:gd name="connsiteY4" fmla="*/ 370352 h 960902"/>
                <a:gd name="connsiteX0" fmla="*/ 1932163 w 1932163"/>
                <a:gd name="connsiteY0" fmla="*/ 993826 h 993826"/>
                <a:gd name="connsiteX1" fmla="*/ 265288 w 1932163"/>
                <a:gd name="connsiteY1" fmla="*/ 584251 h 993826"/>
                <a:gd name="connsiteX2" fmla="*/ 27163 w 1932163"/>
                <a:gd name="connsiteY2" fmla="*/ 184201 h 993826"/>
                <a:gd name="connsiteX3" fmla="*/ 512938 w 1932163"/>
                <a:gd name="connsiteY3" fmla="*/ 41326 h 993826"/>
                <a:gd name="connsiteX4" fmla="*/ 522463 w 1932163"/>
                <a:gd name="connsiteY4" fmla="*/ 403276 h 993826"/>
                <a:gd name="connsiteX0" fmla="*/ 1932163 w 1932163"/>
                <a:gd name="connsiteY0" fmla="*/ 988855 h 988855"/>
                <a:gd name="connsiteX1" fmla="*/ 265288 w 1932163"/>
                <a:gd name="connsiteY1" fmla="*/ 579280 h 988855"/>
                <a:gd name="connsiteX2" fmla="*/ 27163 w 1932163"/>
                <a:gd name="connsiteY2" fmla="*/ 179230 h 988855"/>
                <a:gd name="connsiteX3" fmla="*/ 512938 w 1932163"/>
                <a:gd name="connsiteY3" fmla="*/ 36355 h 988855"/>
                <a:gd name="connsiteX4" fmla="*/ 522463 w 1932163"/>
                <a:gd name="connsiteY4" fmla="*/ 398305 h 988855"/>
                <a:gd name="connsiteX0" fmla="*/ 3477792 w 3477792"/>
                <a:gd name="connsiteY0" fmla="*/ 966563 h 966563"/>
                <a:gd name="connsiteX1" fmla="*/ 1810917 w 3477792"/>
                <a:gd name="connsiteY1" fmla="*/ 556988 h 966563"/>
                <a:gd name="connsiteX2" fmla="*/ 981 w 3477792"/>
                <a:gd name="connsiteY2" fmla="*/ 121079 h 966563"/>
                <a:gd name="connsiteX3" fmla="*/ 2058567 w 3477792"/>
                <a:gd name="connsiteY3" fmla="*/ 14063 h 966563"/>
                <a:gd name="connsiteX4" fmla="*/ 2068092 w 3477792"/>
                <a:gd name="connsiteY4" fmla="*/ 376013 h 966563"/>
                <a:gd name="connsiteX0" fmla="*/ 3529049 w 3529049"/>
                <a:gd name="connsiteY0" fmla="*/ 967306 h 967306"/>
                <a:gd name="connsiteX1" fmla="*/ 864103 w 3529049"/>
                <a:gd name="connsiteY1" fmla="*/ 593590 h 967306"/>
                <a:gd name="connsiteX2" fmla="*/ 52238 w 3529049"/>
                <a:gd name="connsiteY2" fmla="*/ 121822 h 967306"/>
                <a:gd name="connsiteX3" fmla="*/ 2109824 w 3529049"/>
                <a:gd name="connsiteY3" fmla="*/ 14806 h 967306"/>
                <a:gd name="connsiteX4" fmla="*/ 2119349 w 3529049"/>
                <a:gd name="connsiteY4" fmla="*/ 376756 h 967306"/>
                <a:gd name="connsiteX0" fmla="*/ 3514782 w 3514782"/>
                <a:gd name="connsiteY0" fmla="*/ 1027728 h 1027728"/>
                <a:gd name="connsiteX1" fmla="*/ 849836 w 3514782"/>
                <a:gd name="connsiteY1" fmla="*/ 654012 h 1027728"/>
                <a:gd name="connsiteX2" fmla="*/ 37971 w 3514782"/>
                <a:gd name="connsiteY2" fmla="*/ 182244 h 1027728"/>
                <a:gd name="connsiteX3" fmla="*/ 338475 w 3514782"/>
                <a:gd name="connsiteY3" fmla="*/ 9486 h 1027728"/>
                <a:gd name="connsiteX4" fmla="*/ 2105082 w 3514782"/>
                <a:gd name="connsiteY4" fmla="*/ 437178 h 1027728"/>
                <a:gd name="connsiteX0" fmla="*/ 3614960 w 3614960"/>
                <a:gd name="connsiteY0" fmla="*/ 1025812 h 1025812"/>
                <a:gd name="connsiteX1" fmla="*/ 950014 w 3614960"/>
                <a:gd name="connsiteY1" fmla="*/ 652096 h 1025812"/>
                <a:gd name="connsiteX2" fmla="*/ 24596 w 3614960"/>
                <a:gd name="connsiteY2" fmla="*/ 198257 h 1025812"/>
                <a:gd name="connsiteX3" fmla="*/ 438653 w 3614960"/>
                <a:gd name="connsiteY3" fmla="*/ 7570 h 1025812"/>
                <a:gd name="connsiteX4" fmla="*/ 2205260 w 3614960"/>
                <a:gd name="connsiteY4" fmla="*/ 435262 h 1025812"/>
                <a:gd name="connsiteX0" fmla="*/ 3601932 w 3601932"/>
                <a:gd name="connsiteY0" fmla="*/ 1018690 h 1018690"/>
                <a:gd name="connsiteX1" fmla="*/ 936986 w 3601932"/>
                <a:gd name="connsiteY1" fmla="*/ 644974 h 1018690"/>
                <a:gd name="connsiteX2" fmla="*/ 11568 w 3601932"/>
                <a:gd name="connsiteY2" fmla="*/ 191135 h 1018690"/>
                <a:gd name="connsiteX3" fmla="*/ 425625 w 3601932"/>
                <a:gd name="connsiteY3" fmla="*/ 448 h 1018690"/>
                <a:gd name="connsiteX4" fmla="*/ 542726 w 3601932"/>
                <a:gd name="connsiteY4" fmla="*/ 236893 h 1018690"/>
                <a:gd name="connsiteX0" fmla="*/ 3613115 w 3613115"/>
                <a:gd name="connsiteY0" fmla="*/ 1060407 h 1060407"/>
                <a:gd name="connsiteX1" fmla="*/ 948169 w 3613115"/>
                <a:gd name="connsiteY1" fmla="*/ 686691 h 1060407"/>
                <a:gd name="connsiteX2" fmla="*/ 22751 w 3613115"/>
                <a:gd name="connsiteY2" fmla="*/ 232852 h 1060407"/>
                <a:gd name="connsiteX3" fmla="*/ 305325 w 3613115"/>
                <a:gd name="connsiteY3" fmla="*/ 330 h 1060407"/>
                <a:gd name="connsiteX4" fmla="*/ 553909 w 3613115"/>
                <a:gd name="connsiteY4" fmla="*/ 278610 h 1060407"/>
                <a:gd name="connsiteX0" fmla="*/ 3596115 w 3596115"/>
                <a:gd name="connsiteY0" fmla="*/ 1060247 h 1060247"/>
                <a:gd name="connsiteX1" fmla="*/ 931169 w 3596115"/>
                <a:gd name="connsiteY1" fmla="*/ 686531 h 1060247"/>
                <a:gd name="connsiteX2" fmla="*/ 23680 w 3596115"/>
                <a:gd name="connsiteY2" fmla="*/ 244645 h 1060247"/>
                <a:gd name="connsiteX3" fmla="*/ 288325 w 3596115"/>
                <a:gd name="connsiteY3" fmla="*/ 170 h 1060247"/>
                <a:gd name="connsiteX4" fmla="*/ 536909 w 3596115"/>
                <a:gd name="connsiteY4" fmla="*/ 278450 h 1060247"/>
                <a:gd name="connsiteX0" fmla="*/ 3590364 w 3590364"/>
                <a:gd name="connsiteY0" fmla="*/ 1060231 h 1060231"/>
                <a:gd name="connsiteX1" fmla="*/ 817842 w 3590364"/>
                <a:gd name="connsiteY1" fmla="*/ 596868 h 1060231"/>
                <a:gd name="connsiteX2" fmla="*/ 17929 w 3590364"/>
                <a:gd name="connsiteY2" fmla="*/ 244629 h 1060231"/>
                <a:gd name="connsiteX3" fmla="*/ 282574 w 3590364"/>
                <a:gd name="connsiteY3" fmla="*/ 154 h 1060231"/>
                <a:gd name="connsiteX4" fmla="*/ 531158 w 3590364"/>
                <a:gd name="connsiteY4" fmla="*/ 278434 h 1060231"/>
                <a:gd name="connsiteX0" fmla="*/ 3590364 w 3590364"/>
                <a:gd name="connsiteY0" fmla="*/ 1060231 h 1060231"/>
                <a:gd name="connsiteX1" fmla="*/ 817842 w 3590364"/>
                <a:gd name="connsiteY1" fmla="*/ 596868 h 1060231"/>
                <a:gd name="connsiteX2" fmla="*/ 17929 w 3590364"/>
                <a:gd name="connsiteY2" fmla="*/ 244629 h 1060231"/>
                <a:gd name="connsiteX3" fmla="*/ 282574 w 3590364"/>
                <a:gd name="connsiteY3" fmla="*/ 154 h 1060231"/>
                <a:gd name="connsiteX4" fmla="*/ 531158 w 3590364"/>
                <a:gd name="connsiteY4" fmla="*/ 278434 h 1060231"/>
                <a:gd name="connsiteX0" fmla="*/ 3586949 w 3586949"/>
                <a:gd name="connsiteY0" fmla="*/ 1096064 h 1096064"/>
                <a:gd name="connsiteX1" fmla="*/ 814427 w 3586949"/>
                <a:gd name="connsiteY1" fmla="*/ 632701 h 1096064"/>
                <a:gd name="connsiteX2" fmla="*/ 14514 w 3586949"/>
                <a:gd name="connsiteY2" fmla="*/ 280462 h 1096064"/>
                <a:gd name="connsiteX3" fmla="*/ 315018 w 3586949"/>
                <a:gd name="connsiteY3" fmla="*/ 128 h 1096064"/>
                <a:gd name="connsiteX4" fmla="*/ 527743 w 3586949"/>
                <a:gd name="connsiteY4" fmla="*/ 314267 h 1096064"/>
                <a:gd name="connsiteX0" fmla="*/ 3586398 w 3586398"/>
                <a:gd name="connsiteY0" fmla="*/ 1096160 h 1096160"/>
                <a:gd name="connsiteX1" fmla="*/ 813876 w 3586398"/>
                <a:gd name="connsiteY1" fmla="*/ 632797 h 1096160"/>
                <a:gd name="connsiteX2" fmla="*/ 13963 w 3586398"/>
                <a:gd name="connsiteY2" fmla="*/ 280558 h 1096160"/>
                <a:gd name="connsiteX3" fmla="*/ 314467 w 3586398"/>
                <a:gd name="connsiteY3" fmla="*/ 224 h 1096160"/>
                <a:gd name="connsiteX4" fmla="*/ 437545 w 3586398"/>
                <a:gd name="connsiteY4" fmla="*/ 242646 h 1096160"/>
                <a:gd name="connsiteX0" fmla="*/ 3591505 w 3591505"/>
                <a:gd name="connsiteY0" fmla="*/ 1096160 h 1096160"/>
                <a:gd name="connsiteX1" fmla="*/ 818983 w 3591505"/>
                <a:gd name="connsiteY1" fmla="*/ 632797 h 1096160"/>
                <a:gd name="connsiteX2" fmla="*/ 19070 w 3591505"/>
                <a:gd name="connsiteY2" fmla="*/ 280558 h 1096160"/>
                <a:gd name="connsiteX3" fmla="*/ 265786 w 3591505"/>
                <a:gd name="connsiteY3" fmla="*/ 224 h 1096160"/>
                <a:gd name="connsiteX4" fmla="*/ 442652 w 3591505"/>
                <a:gd name="connsiteY4" fmla="*/ 242646 h 1096160"/>
                <a:gd name="connsiteX0" fmla="*/ 3591505 w 3591505"/>
                <a:gd name="connsiteY0" fmla="*/ 1096160 h 1096160"/>
                <a:gd name="connsiteX1" fmla="*/ 818983 w 3591505"/>
                <a:gd name="connsiteY1" fmla="*/ 632797 h 1096160"/>
                <a:gd name="connsiteX2" fmla="*/ 19070 w 3591505"/>
                <a:gd name="connsiteY2" fmla="*/ 280558 h 1096160"/>
                <a:gd name="connsiteX3" fmla="*/ 265786 w 3591505"/>
                <a:gd name="connsiteY3" fmla="*/ 224 h 1096160"/>
                <a:gd name="connsiteX4" fmla="*/ 442652 w 3591505"/>
                <a:gd name="connsiteY4" fmla="*/ 242646 h 1096160"/>
                <a:gd name="connsiteX0" fmla="*/ 3591505 w 3591505"/>
                <a:gd name="connsiteY0" fmla="*/ 1096171 h 1096171"/>
                <a:gd name="connsiteX1" fmla="*/ 818983 w 3591505"/>
                <a:gd name="connsiteY1" fmla="*/ 632808 h 1096171"/>
                <a:gd name="connsiteX2" fmla="*/ 19070 w 3591505"/>
                <a:gd name="connsiteY2" fmla="*/ 280569 h 1096171"/>
                <a:gd name="connsiteX3" fmla="*/ 265786 w 3591505"/>
                <a:gd name="connsiteY3" fmla="*/ 235 h 1096171"/>
                <a:gd name="connsiteX4" fmla="*/ 442652 w 3591505"/>
                <a:gd name="connsiteY4" fmla="*/ 242657 h 1096171"/>
                <a:gd name="connsiteX0" fmla="*/ 3591505 w 3591505"/>
                <a:gd name="connsiteY0" fmla="*/ 1096171 h 1096171"/>
                <a:gd name="connsiteX1" fmla="*/ 818983 w 3591505"/>
                <a:gd name="connsiteY1" fmla="*/ 632808 h 1096171"/>
                <a:gd name="connsiteX2" fmla="*/ 19070 w 3591505"/>
                <a:gd name="connsiteY2" fmla="*/ 280569 h 1096171"/>
                <a:gd name="connsiteX3" fmla="*/ 265786 w 3591505"/>
                <a:gd name="connsiteY3" fmla="*/ 235 h 1096171"/>
                <a:gd name="connsiteX4" fmla="*/ 442652 w 3591505"/>
                <a:gd name="connsiteY4" fmla="*/ 242657 h 1096171"/>
                <a:gd name="connsiteX0" fmla="*/ 3596631 w 3596631"/>
                <a:gd name="connsiteY0" fmla="*/ 1096453 h 1096453"/>
                <a:gd name="connsiteX1" fmla="*/ 824109 w 3596631"/>
                <a:gd name="connsiteY1" fmla="*/ 633090 h 1096453"/>
                <a:gd name="connsiteX2" fmla="*/ 24196 w 3596631"/>
                <a:gd name="connsiteY2" fmla="*/ 280851 h 1096453"/>
                <a:gd name="connsiteX3" fmla="*/ 270912 w 3596631"/>
                <a:gd name="connsiteY3" fmla="*/ 517 h 1096453"/>
                <a:gd name="connsiteX4" fmla="*/ 447778 w 3596631"/>
                <a:gd name="connsiteY4" fmla="*/ 242939 h 1096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96631" h="1096453">
                  <a:moveTo>
                    <a:pt x="3596631" y="1096453"/>
                  </a:moveTo>
                  <a:cubicBezTo>
                    <a:pt x="2708316" y="971881"/>
                    <a:pt x="1419515" y="769024"/>
                    <a:pt x="824109" y="633090"/>
                  </a:cubicBezTo>
                  <a:cubicBezTo>
                    <a:pt x="228703" y="497156"/>
                    <a:pt x="116396" y="386280"/>
                    <a:pt x="24196" y="280851"/>
                  </a:cubicBezTo>
                  <a:cubicBezTo>
                    <a:pt x="-68004" y="175422"/>
                    <a:pt x="122621" y="-11094"/>
                    <a:pt x="270912" y="517"/>
                  </a:cubicBezTo>
                  <a:cubicBezTo>
                    <a:pt x="419203" y="12128"/>
                    <a:pt x="552179" y="116313"/>
                    <a:pt x="447778" y="242939"/>
                  </a:cubicBezTo>
                </a:path>
              </a:pathLst>
            </a:custGeom>
            <a:noFill/>
            <a:ln w="76200" cap="rnd" cmpd="sng">
              <a:solidFill>
                <a:schemeClr val="tx1">
                  <a:alpha val="5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A5F08B5A-6D28-CD43-4EA0-67D6015B411D}"/>
                </a:ext>
              </a:extLst>
            </p:cNvPr>
            <p:cNvSpPr/>
            <p:nvPr/>
          </p:nvSpPr>
          <p:spPr>
            <a:xfrm>
              <a:off x="4811045" y="4542278"/>
              <a:ext cx="5132584" cy="1078523"/>
            </a:xfrm>
            <a:custGeom>
              <a:avLst/>
              <a:gdLst>
                <a:gd name="connsiteX0" fmla="*/ 1905000 w 1905000"/>
                <a:gd name="connsiteY0" fmla="*/ 952500 h 952500"/>
                <a:gd name="connsiteX1" fmla="*/ 238125 w 1905000"/>
                <a:gd name="connsiteY1" fmla="*/ 542925 h 952500"/>
                <a:gd name="connsiteX2" fmla="*/ 0 w 1905000"/>
                <a:gd name="connsiteY2" fmla="*/ 142875 h 952500"/>
                <a:gd name="connsiteX3" fmla="*/ 485775 w 1905000"/>
                <a:gd name="connsiteY3" fmla="*/ 0 h 952500"/>
                <a:gd name="connsiteX4" fmla="*/ 495300 w 1905000"/>
                <a:gd name="connsiteY4" fmla="*/ 361950 h 952500"/>
                <a:gd name="connsiteX0" fmla="*/ 1932163 w 1932163"/>
                <a:gd name="connsiteY0" fmla="*/ 960902 h 960902"/>
                <a:gd name="connsiteX1" fmla="*/ 265288 w 1932163"/>
                <a:gd name="connsiteY1" fmla="*/ 551327 h 960902"/>
                <a:gd name="connsiteX2" fmla="*/ 27163 w 1932163"/>
                <a:gd name="connsiteY2" fmla="*/ 151277 h 960902"/>
                <a:gd name="connsiteX3" fmla="*/ 512938 w 1932163"/>
                <a:gd name="connsiteY3" fmla="*/ 8402 h 960902"/>
                <a:gd name="connsiteX4" fmla="*/ 522463 w 1932163"/>
                <a:gd name="connsiteY4" fmla="*/ 370352 h 960902"/>
                <a:gd name="connsiteX0" fmla="*/ 1932163 w 1932163"/>
                <a:gd name="connsiteY0" fmla="*/ 960902 h 960902"/>
                <a:gd name="connsiteX1" fmla="*/ 265288 w 1932163"/>
                <a:gd name="connsiteY1" fmla="*/ 551327 h 960902"/>
                <a:gd name="connsiteX2" fmla="*/ 27163 w 1932163"/>
                <a:gd name="connsiteY2" fmla="*/ 151277 h 960902"/>
                <a:gd name="connsiteX3" fmla="*/ 512938 w 1932163"/>
                <a:gd name="connsiteY3" fmla="*/ 8402 h 960902"/>
                <a:gd name="connsiteX4" fmla="*/ 522463 w 1932163"/>
                <a:gd name="connsiteY4" fmla="*/ 370352 h 960902"/>
                <a:gd name="connsiteX0" fmla="*/ 1932163 w 1932163"/>
                <a:gd name="connsiteY0" fmla="*/ 993826 h 993826"/>
                <a:gd name="connsiteX1" fmla="*/ 265288 w 1932163"/>
                <a:gd name="connsiteY1" fmla="*/ 584251 h 993826"/>
                <a:gd name="connsiteX2" fmla="*/ 27163 w 1932163"/>
                <a:gd name="connsiteY2" fmla="*/ 184201 h 993826"/>
                <a:gd name="connsiteX3" fmla="*/ 512938 w 1932163"/>
                <a:gd name="connsiteY3" fmla="*/ 41326 h 993826"/>
                <a:gd name="connsiteX4" fmla="*/ 522463 w 1932163"/>
                <a:gd name="connsiteY4" fmla="*/ 403276 h 993826"/>
                <a:gd name="connsiteX0" fmla="*/ 1932163 w 1932163"/>
                <a:gd name="connsiteY0" fmla="*/ 988855 h 988855"/>
                <a:gd name="connsiteX1" fmla="*/ 265288 w 1932163"/>
                <a:gd name="connsiteY1" fmla="*/ 579280 h 988855"/>
                <a:gd name="connsiteX2" fmla="*/ 27163 w 1932163"/>
                <a:gd name="connsiteY2" fmla="*/ 179230 h 988855"/>
                <a:gd name="connsiteX3" fmla="*/ 512938 w 1932163"/>
                <a:gd name="connsiteY3" fmla="*/ 36355 h 988855"/>
                <a:gd name="connsiteX4" fmla="*/ 522463 w 1932163"/>
                <a:gd name="connsiteY4" fmla="*/ 398305 h 988855"/>
                <a:gd name="connsiteX0" fmla="*/ 3477792 w 3477792"/>
                <a:gd name="connsiteY0" fmla="*/ 966563 h 966563"/>
                <a:gd name="connsiteX1" fmla="*/ 1810917 w 3477792"/>
                <a:gd name="connsiteY1" fmla="*/ 556988 h 966563"/>
                <a:gd name="connsiteX2" fmla="*/ 981 w 3477792"/>
                <a:gd name="connsiteY2" fmla="*/ 121079 h 966563"/>
                <a:gd name="connsiteX3" fmla="*/ 2058567 w 3477792"/>
                <a:gd name="connsiteY3" fmla="*/ 14063 h 966563"/>
                <a:gd name="connsiteX4" fmla="*/ 2068092 w 3477792"/>
                <a:gd name="connsiteY4" fmla="*/ 376013 h 966563"/>
                <a:gd name="connsiteX0" fmla="*/ 3529049 w 3529049"/>
                <a:gd name="connsiteY0" fmla="*/ 967306 h 967306"/>
                <a:gd name="connsiteX1" fmla="*/ 864103 w 3529049"/>
                <a:gd name="connsiteY1" fmla="*/ 593590 h 967306"/>
                <a:gd name="connsiteX2" fmla="*/ 52238 w 3529049"/>
                <a:gd name="connsiteY2" fmla="*/ 121822 h 967306"/>
                <a:gd name="connsiteX3" fmla="*/ 2109824 w 3529049"/>
                <a:gd name="connsiteY3" fmla="*/ 14806 h 967306"/>
                <a:gd name="connsiteX4" fmla="*/ 2119349 w 3529049"/>
                <a:gd name="connsiteY4" fmla="*/ 376756 h 967306"/>
                <a:gd name="connsiteX0" fmla="*/ 3514782 w 3514782"/>
                <a:gd name="connsiteY0" fmla="*/ 1027728 h 1027728"/>
                <a:gd name="connsiteX1" fmla="*/ 849836 w 3514782"/>
                <a:gd name="connsiteY1" fmla="*/ 654012 h 1027728"/>
                <a:gd name="connsiteX2" fmla="*/ 37971 w 3514782"/>
                <a:gd name="connsiteY2" fmla="*/ 182244 h 1027728"/>
                <a:gd name="connsiteX3" fmla="*/ 338475 w 3514782"/>
                <a:gd name="connsiteY3" fmla="*/ 9486 h 1027728"/>
                <a:gd name="connsiteX4" fmla="*/ 2105082 w 3514782"/>
                <a:gd name="connsiteY4" fmla="*/ 437178 h 1027728"/>
                <a:gd name="connsiteX0" fmla="*/ 3614960 w 3614960"/>
                <a:gd name="connsiteY0" fmla="*/ 1025812 h 1025812"/>
                <a:gd name="connsiteX1" fmla="*/ 950014 w 3614960"/>
                <a:gd name="connsiteY1" fmla="*/ 652096 h 1025812"/>
                <a:gd name="connsiteX2" fmla="*/ 24596 w 3614960"/>
                <a:gd name="connsiteY2" fmla="*/ 198257 h 1025812"/>
                <a:gd name="connsiteX3" fmla="*/ 438653 w 3614960"/>
                <a:gd name="connsiteY3" fmla="*/ 7570 h 1025812"/>
                <a:gd name="connsiteX4" fmla="*/ 2205260 w 3614960"/>
                <a:gd name="connsiteY4" fmla="*/ 435262 h 1025812"/>
                <a:gd name="connsiteX0" fmla="*/ 3601932 w 3601932"/>
                <a:gd name="connsiteY0" fmla="*/ 1018690 h 1018690"/>
                <a:gd name="connsiteX1" fmla="*/ 936986 w 3601932"/>
                <a:gd name="connsiteY1" fmla="*/ 644974 h 1018690"/>
                <a:gd name="connsiteX2" fmla="*/ 11568 w 3601932"/>
                <a:gd name="connsiteY2" fmla="*/ 191135 h 1018690"/>
                <a:gd name="connsiteX3" fmla="*/ 425625 w 3601932"/>
                <a:gd name="connsiteY3" fmla="*/ 448 h 1018690"/>
                <a:gd name="connsiteX4" fmla="*/ 542726 w 3601932"/>
                <a:gd name="connsiteY4" fmla="*/ 236893 h 1018690"/>
                <a:gd name="connsiteX0" fmla="*/ 3613115 w 3613115"/>
                <a:gd name="connsiteY0" fmla="*/ 1060407 h 1060407"/>
                <a:gd name="connsiteX1" fmla="*/ 948169 w 3613115"/>
                <a:gd name="connsiteY1" fmla="*/ 686691 h 1060407"/>
                <a:gd name="connsiteX2" fmla="*/ 22751 w 3613115"/>
                <a:gd name="connsiteY2" fmla="*/ 232852 h 1060407"/>
                <a:gd name="connsiteX3" fmla="*/ 305325 w 3613115"/>
                <a:gd name="connsiteY3" fmla="*/ 330 h 1060407"/>
                <a:gd name="connsiteX4" fmla="*/ 553909 w 3613115"/>
                <a:gd name="connsiteY4" fmla="*/ 278610 h 1060407"/>
                <a:gd name="connsiteX0" fmla="*/ 3596115 w 3596115"/>
                <a:gd name="connsiteY0" fmla="*/ 1060247 h 1060247"/>
                <a:gd name="connsiteX1" fmla="*/ 931169 w 3596115"/>
                <a:gd name="connsiteY1" fmla="*/ 686531 h 1060247"/>
                <a:gd name="connsiteX2" fmla="*/ 23680 w 3596115"/>
                <a:gd name="connsiteY2" fmla="*/ 244645 h 1060247"/>
                <a:gd name="connsiteX3" fmla="*/ 288325 w 3596115"/>
                <a:gd name="connsiteY3" fmla="*/ 170 h 1060247"/>
                <a:gd name="connsiteX4" fmla="*/ 536909 w 3596115"/>
                <a:gd name="connsiteY4" fmla="*/ 278450 h 1060247"/>
                <a:gd name="connsiteX0" fmla="*/ 3590364 w 3590364"/>
                <a:gd name="connsiteY0" fmla="*/ 1060231 h 1060231"/>
                <a:gd name="connsiteX1" fmla="*/ 817842 w 3590364"/>
                <a:gd name="connsiteY1" fmla="*/ 596868 h 1060231"/>
                <a:gd name="connsiteX2" fmla="*/ 17929 w 3590364"/>
                <a:gd name="connsiteY2" fmla="*/ 244629 h 1060231"/>
                <a:gd name="connsiteX3" fmla="*/ 282574 w 3590364"/>
                <a:gd name="connsiteY3" fmla="*/ 154 h 1060231"/>
                <a:gd name="connsiteX4" fmla="*/ 531158 w 3590364"/>
                <a:gd name="connsiteY4" fmla="*/ 278434 h 1060231"/>
                <a:gd name="connsiteX0" fmla="*/ 3590364 w 3590364"/>
                <a:gd name="connsiteY0" fmla="*/ 1060231 h 1060231"/>
                <a:gd name="connsiteX1" fmla="*/ 817842 w 3590364"/>
                <a:gd name="connsiteY1" fmla="*/ 596868 h 1060231"/>
                <a:gd name="connsiteX2" fmla="*/ 17929 w 3590364"/>
                <a:gd name="connsiteY2" fmla="*/ 244629 h 1060231"/>
                <a:gd name="connsiteX3" fmla="*/ 282574 w 3590364"/>
                <a:gd name="connsiteY3" fmla="*/ 154 h 1060231"/>
                <a:gd name="connsiteX4" fmla="*/ 531158 w 3590364"/>
                <a:gd name="connsiteY4" fmla="*/ 278434 h 1060231"/>
                <a:gd name="connsiteX0" fmla="*/ 3586949 w 3586949"/>
                <a:gd name="connsiteY0" fmla="*/ 1096064 h 1096064"/>
                <a:gd name="connsiteX1" fmla="*/ 814427 w 3586949"/>
                <a:gd name="connsiteY1" fmla="*/ 632701 h 1096064"/>
                <a:gd name="connsiteX2" fmla="*/ 14514 w 3586949"/>
                <a:gd name="connsiteY2" fmla="*/ 280462 h 1096064"/>
                <a:gd name="connsiteX3" fmla="*/ 315018 w 3586949"/>
                <a:gd name="connsiteY3" fmla="*/ 128 h 1096064"/>
                <a:gd name="connsiteX4" fmla="*/ 527743 w 3586949"/>
                <a:gd name="connsiteY4" fmla="*/ 314267 h 1096064"/>
                <a:gd name="connsiteX0" fmla="*/ 3586398 w 3586398"/>
                <a:gd name="connsiteY0" fmla="*/ 1096160 h 1096160"/>
                <a:gd name="connsiteX1" fmla="*/ 813876 w 3586398"/>
                <a:gd name="connsiteY1" fmla="*/ 632797 h 1096160"/>
                <a:gd name="connsiteX2" fmla="*/ 13963 w 3586398"/>
                <a:gd name="connsiteY2" fmla="*/ 280558 h 1096160"/>
                <a:gd name="connsiteX3" fmla="*/ 314467 w 3586398"/>
                <a:gd name="connsiteY3" fmla="*/ 224 h 1096160"/>
                <a:gd name="connsiteX4" fmla="*/ 437545 w 3586398"/>
                <a:gd name="connsiteY4" fmla="*/ 242646 h 1096160"/>
                <a:gd name="connsiteX0" fmla="*/ 3591505 w 3591505"/>
                <a:gd name="connsiteY0" fmla="*/ 1096160 h 1096160"/>
                <a:gd name="connsiteX1" fmla="*/ 818983 w 3591505"/>
                <a:gd name="connsiteY1" fmla="*/ 632797 h 1096160"/>
                <a:gd name="connsiteX2" fmla="*/ 19070 w 3591505"/>
                <a:gd name="connsiteY2" fmla="*/ 280558 h 1096160"/>
                <a:gd name="connsiteX3" fmla="*/ 265786 w 3591505"/>
                <a:gd name="connsiteY3" fmla="*/ 224 h 1096160"/>
                <a:gd name="connsiteX4" fmla="*/ 442652 w 3591505"/>
                <a:gd name="connsiteY4" fmla="*/ 242646 h 1096160"/>
                <a:gd name="connsiteX0" fmla="*/ 3591505 w 3591505"/>
                <a:gd name="connsiteY0" fmla="*/ 1096160 h 1096160"/>
                <a:gd name="connsiteX1" fmla="*/ 818983 w 3591505"/>
                <a:gd name="connsiteY1" fmla="*/ 632797 h 1096160"/>
                <a:gd name="connsiteX2" fmla="*/ 19070 w 3591505"/>
                <a:gd name="connsiteY2" fmla="*/ 280558 h 1096160"/>
                <a:gd name="connsiteX3" fmla="*/ 265786 w 3591505"/>
                <a:gd name="connsiteY3" fmla="*/ 224 h 1096160"/>
                <a:gd name="connsiteX4" fmla="*/ 442652 w 3591505"/>
                <a:gd name="connsiteY4" fmla="*/ 242646 h 1096160"/>
                <a:gd name="connsiteX0" fmla="*/ 3591505 w 3591505"/>
                <a:gd name="connsiteY0" fmla="*/ 1096171 h 1096171"/>
                <a:gd name="connsiteX1" fmla="*/ 818983 w 3591505"/>
                <a:gd name="connsiteY1" fmla="*/ 632808 h 1096171"/>
                <a:gd name="connsiteX2" fmla="*/ 19070 w 3591505"/>
                <a:gd name="connsiteY2" fmla="*/ 280569 h 1096171"/>
                <a:gd name="connsiteX3" fmla="*/ 265786 w 3591505"/>
                <a:gd name="connsiteY3" fmla="*/ 235 h 1096171"/>
                <a:gd name="connsiteX4" fmla="*/ 442652 w 3591505"/>
                <a:gd name="connsiteY4" fmla="*/ 242657 h 1096171"/>
                <a:gd name="connsiteX0" fmla="*/ 3591505 w 3591505"/>
                <a:gd name="connsiteY0" fmla="*/ 1096171 h 1096171"/>
                <a:gd name="connsiteX1" fmla="*/ 818983 w 3591505"/>
                <a:gd name="connsiteY1" fmla="*/ 632808 h 1096171"/>
                <a:gd name="connsiteX2" fmla="*/ 19070 w 3591505"/>
                <a:gd name="connsiteY2" fmla="*/ 280569 h 1096171"/>
                <a:gd name="connsiteX3" fmla="*/ 265786 w 3591505"/>
                <a:gd name="connsiteY3" fmla="*/ 235 h 1096171"/>
                <a:gd name="connsiteX4" fmla="*/ 442652 w 3591505"/>
                <a:gd name="connsiteY4" fmla="*/ 242657 h 1096171"/>
                <a:gd name="connsiteX0" fmla="*/ 3596631 w 3596631"/>
                <a:gd name="connsiteY0" fmla="*/ 1096453 h 1096453"/>
                <a:gd name="connsiteX1" fmla="*/ 824109 w 3596631"/>
                <a:gd name="connsiteY1" fmla="*/ 633090 h 1096453"/>
                <a:gd name="connsiteX2" fmla="*/ 24196 w 3596631"/>
                <a:gd name="connsiteY2" fmla="*/ 280851 h 1096453"/>
                <a:gd name="connsiteX3" fmla="*/ 270912 w 3596631"/>
                <a:gd name="connsiteY3" fmla="*/ 517 h 1096453"/>
                <a:gd name="connsiteX4" fmla="*/ 447778 w 3596631"/>
                <a:gd name="connsiteY4" fmla="*/ 242939 h 1096453"/>
                <a:gd name="connsiteX0" fmla="*/ 5156490 w 5156490"/>
                <a:gd name="connsiteY0" fmla="*/ 1102429 h 1102429"/>
                <a:gd name="connsiteX1" fmla="*/ 824109 w 5156490"/>
                <a:gd name="connsiteY1" fmla="*/ 633090 h 1102429"/>
                <a:gd name="connsiteX2" fmla="*/ 24196 w 5156490"/>
                <a:gd name="connsiteY2" fmla="*/ 280851 h 1102429"/>
                <a:gd name="connsiteX3" fmla="*/ 270912 w 5156490"/>
                <a:gd name="connsiteY3" fmla="*/ 517 h 1102429"/>
                <a:gd name="connsiteX4" fmla="*/ 447778 w 5156490"/>
                <a:gd name="connsiteY4" fmla="*/ 242939 h 1102429"/>
                <a:gd name="connsiteX0" fmla="*/ 5132584 w 5132584"/>
                <a:gd name="connsiteY0" fmla="*/ 1078523 h 1078523"/>
                <a:gd name="connsiteX1" fmla="*/ 824109 w 5132584"/>
                <a:gd name="connsiteY1" fmla="*/ 633090 h 1078523"/>
                <a:gd name="connsiteX2" fmla="*/ 24196 w 5132584"/>
                <a:gd name="connsiteY2" fmla="*/ 280851 h 1078523"/>
                <a:gd name="connsiteX3" fmla="*/ 270912 w 5132584"/>
                <a:gd name="connsiteY3" fmla="*/ 517 h 1078523"/>
                <a:gd name="connsiteX4" fmla="*/ 447778 w 5132584"/>
                <a:gd name="connsiteY4" fmla="*/ 242939 h 1078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32584" h="1078523">
                  <a:moveTo>
                    <a:pt x="5132584" y="1078523"/>
                  </a:moveTo>
                  <a:cubicBezTo>
                    <a:pt x="4244269" y="953951"/>
                    <a:pt x="1675507" y="766035"/>
                    <a:pt x="824109" y="633090"/>
                  </a:cubicBezTo>
                  <a:cubicBezTo>
                    <a:pt x="-27289" y="500145"/>
                    <a:pt x="116396" y="386280"/>
                    <a:pt x="24196" y="280851"/>
                  </a:cubicBezTo>
                  <a:cubicBezTo>
                    <a:pt x="-68004" y="175422"/>
                    <a:pt x="122621" y="-11094"/>
                    <a:pt x="270912" y="517"/>
                  </a:cubicBezTo>
                  <a:cubicBezTo>
                    <a:pt x="419203" y="12128"/>
                    <a:pt x="552179" y="116313"/>
                    <a:pt x="447778" y="242939"/>
                  </a:cubicBezTo>
                </a:path>
              </a:pathLst>
            </a:custGeom>
            <a:noFill/>
            <a:ln w="76200" cap="rnd" cmpd="sng">
              <a:solidFill>
                <a:schemeClr val="tx1">
                  <a:alpha val="5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71367AB-B5AF-4253-57CB-5088518B320B}"/>
                </a:ext>
              </a:extLst>
            </p:cNvPr>
            <p:cNvSpPr/>
            <p:nvPr/>
          </p:nvSpPr>
          <p:spPr>
            <a:xfrm>
              <a:off x="7429859" y="5254801"/>
              <a:ext cx="2460109" cy="538669"/>
            </a:xfrm>
            <a:custGeom>
              <a:avLst/>
              <a:gdLst>
                <a:gd name="connsiteX0" fmla="*/ 1905000 w 1905000"/>
                <a:gd name="connsiteY0" fmla="*/ 952500 h 952500"/>
                <a:gd name="connsiteX1" fmla="*/ 238125 w 1905000"/>
                <a:gd name="connsiteY1" fmla="*/ 542925 h 952500"/>
                <a:gd name="connsiteX2" fmla="*/ 0 w 1905000"/>
                <a:gd name="connsiteY2" fmla="*/ 142875 h 952500"/>
                <a:gd name="connsiteX3" fmla="*/ 485775 w 1905000"/>
                <a:gd name="connsiteY3" fmla="*/ 0 h 952500"/>
                <a:gd name="connsiteX4" fmla="*/ 495300 w 1905000"/>
                <a:gd name="connsiteY4" fmla="*/ 361950 h 952500"/>
                <a:gd name="connsiteX0" fmla="*/ 1932163 w 1932163"/>
                <a:gd name="connsiteY0" fmla="*/ 960902 h 960902"/>
                <a:gd name="connsiteX1" fmla="*/ 265288 w 1932163"/>
                <a:gd name="connsiteY1" fmla="*/ 551327 h 960902"/>
                <a:gd name="connsiteX2" fmla="*/ 27163 w 1932163"/>
                <a:gd name="connsiteY2" fmla="*/ 151277 h 960902"/>
                <a:gd name="connsiteX3" fmla="*/ 512938 w 1932163"/>
                <a:gd name="connsiteY3" fmla="*/ 8402 h 960902"/>
                <a:gd name="connsiteX4" fmla="*/ 522463 w 1932163"/>
                <a:gd name="connsiteY4" fmla="*/ 370352 h 960902"/>
                <a:gd name="connsiteX0" fmla="*/ 1932163 w 1932163"/>
                <a:gd name="connsiteY0" fmla="*/ 960902 h 960902"/>
                <a:gd name="connsiteX1" fmla="*/ 265288 w 1932163"/>
                <a:gd name="connsiteY1" fmla="*/ 551327 h 960902"/>
                <a:gd name="connsiteX2" fmla="*/ 27163 w 1932163"/>
                <a:gd name="connsiteY2" fmla="*/ 151277 h 960902"/>
                <a:gd name="connsiteX3" fmla="*/ 512938 w 1932163"/>
                <a:gd name="connsiteY3" fmla="*/ 8402 h 960902"/>
                <a:gd name="connsiteX4" fmla="*/ 522463 w 1932163"/>
                <a:gd name="connsiteY4" fmla="*/ 370352 h 960902"/>
                <a:gd name="connsiteX0" fmla="*/ 1932163 w 1932163"/>
                <a:gd name="connsiteY0" fmla="*/ 993826 h 993826"/>
                <a:gd name="connsiteX1" fmla="*/ 265288 w 1932163"/>
                <a:gd name="connsiteY1" fmla="*/ 584251 h 993826"/>
                <a:gd name="connsiteX2" fmla="*/ 27163 w 1932163"/>
                <a:gd name="connsiteY2" fmla="*/ 184201 h 993826"/>
                <a:gd name="connsiteX3" fmla="*/ 512938 w 1932163"/>
                <a:gd name="connsiteY3" fmla="*/ 41326 h 993826"/>
                <a:gd name="connsiteX4" fmla="*/ 522463 w 1932163"/>
                <a:gd name="connsiteY4" fmla="*/ 403276 h 993826"/>
                <a:gd name="connsiteX0" fmla="*/ 1932163 w 1932163"/>
                <a:gd name="connsiteY0" fmla="*/ 988855 h 988855"/>
                <a:gd name="connsiteX1" fmla="*/ 265288 w 1932163"/>
                <a:gd name="connsiteY1" fmla="*/ 579280 h 988855"/>
                <a:gd name="connsiteX2" fmla="*/ 27163 w 1932163"/>
                <a:gd name="connsiteY2" fmla="*/ 179230 h 988855"/>
                <a:gd name="connsiteX3" fmla="*/ 512938 w 1932163"/>
                <a:gd name="connsiteY3" fmla="*/ 36355 h 988855"/>
                <a:gd name="connsiteX4" fmla="*/ 522463 w 1932163"/>
                <a:gd name="connsiteY4" fmla="*/ 398305 h 988855"/>
                <a:gd name="connsiteX0" fmla="*/ 2156212 w 2156212"/>
                <a:gd name="connsiteY0" fmla="*/ 952506 h 952506"/>
                <a:gd name="connsiteX1" fmla="*/ 489337 w 2156212"/>
                <a:gd name="connsiteY1" fmla="*/ 542931 h 952506"/>
                <a:gd name="connsiteX2" fmla="*/ 6176 w 2156212"/>
                <a:gd name="connsiteY2" fmla="*/ 369987 h 952506"/>
                <a:gd name="connsiteX3" fmla="*/ 736987 w 2156212"/>
                <a:gd name="connsiteY3" fmla="*/ 6 h 952506"/>
                <a:gd name="connsiteX4" fmla="*/ 746512 w 2156212"/>
                <a:gd name="connsiteY4" fmla="*/ 361956 h 952506"/>
                <a:gd name="connsiteX0" fmla="*/ 2301160 w 2301160"/>
                <a:gd name="connsiteY0" fmla="*/ 606864 h 606864"/>
                <a:gd name="connsiteX1" fmla="*/ 634285 w 2301160"/>
                <a:gd name="connsiteY1" fmla="*/ 197289 h 606864"/>
                <a:gd name="connsiteX2" fmla="*/ 151124 w 2301160"/>
                <a:gd name="connsiteY2" fmla="*/ 24345 h 606864"/>
                <a:gd name="connsiteX3" fmla="*/ 51206 w 2301160"/>
                <a:gd name="connsiteY3" fmla="*/ 485093 h 606864"/>
                <a:gd name="connsiteX4" fmla="*/ 891460 w 2301160"/>
                <a:gd name="connsiteY4" fmla="*/ 16314 h 606864"/>
                <a:gd name="connsiteX0" fmla="*/ 2263924 w 2263924"/>
                <a:gd name="connsiteY0" fmla="*/ 593183 h 593183"/>
                <a:gd name="connsiteX1" fmla="*/ 597049 w 2263924"/>
                <a:gd name="connsiteY1" fmla="*/ 183608 h 593183"/>
                <a:gd name="connsiteX2" fmla="*/ 113888 w 2263924"/>
                <a:gd name="connsiteY2" fmla="*/ 10664 h 593183"/>
                <a:gd name="connsiteX3" fmla="*/ 13970 w 2263924"/>
                <a:gd name="connsiteY3" fmla="*/ 471412 h 593183"/>
                <a:gd name="connsiteX4" fmla="*/ 340247 w 2263924"/>
                <a:gd name="connsiteY4" fmla="*/ 415009 h 593183"/>
                <a:gd name="connsiteX0" fmla="*/ 2263924 w 2263924"/>
                <a:gd name="connsiteY0" fmla="*/ 593183 h 593183"/>
                <a:gd name="connsiteX1" fmla="*/ 597049 w 2263924"/>
                <a:gd name="connsiteY1" fmla="*/ 183608 h 593183"/>
                <a:gd name="connsiteX2" fmla="*/ 113888 w 2263924"/>
                <a:gd name="connsiteY2" fmla="*/ 10664 h 593183"/>
                <a:gd name="connsiteX3" fmla="*/ 13970 w 2263924"/>
                <a:gd name="connsiteY3" fmla="*/ 471412 h 593183"/>
                <a:gd name="connsiteX4" fmla="*/ 340247 w 2263924"/>
                <a:gd name="connsiteY4" fmla="*/ 415009 h 593183"/>
                <a:gd name="connsiteX0" fmla="*/ 2263924 w 2263924"/>
                <a:gd name="connsiteY0" fmla="*/ 593183 h 593183"/>
                <a:gd name="connsiteX1" fmla="*/ 597049 w 2263924"/>
                <a:gd name="connsiteY1" fmla="*/ 183608 h 593183"/>
                <a:gd name="connsiteX2" fmla="*/ 113888 w 2263924"/>
                <a:gd name="connsiteY2" fmla="*/ 10664 h 593183"/>
                <a:gd name="connsiteX3" fmla="*/ 13970 w 2263924"/>
                <a:gd name="connsiteY3" fmla="*/ 471412 h 593183"/>
                <a:gd name="connsiteX4" fmla="*/ 340247 w 2263924"/>
                <a:gd name="connsiteY4" fmla="*/ 415009 h 593183"/>
                <a:gd name="connsiteX0" fmla="*/ 2273196 w 2273196"/>
                <a:gd name="connsiteY0" fmla="*/ 597262 h 597262"/>
                <a:gd name="connsiteX1" fmla="*/ 606321 w 2273196"/>
                <a:gd name="connsiteY1" fmla="*/ 187687 h 597262"/>
                <a:gd name="connsiteX2" fmla="*/ 123160 w 2273196"/>
                <a:gd name="connsiteY2" fmla="*/ 14743 h 597262"/>
                <a:gd name="connsiteX3" fmla="*/ 23242 w 2273196"/>
                <a:gd name="connsiteY3" fmla="*/ 475491 h 597262"/>
                <a:gd name="connsiteX4" fmla="*/ 349519 w 2273196"/>
                <a:gd name="connsiteY4" fmla="*/ 419088 h 597262"/>
                <a:gd name="connsiteX0" fmla="*/ 2295420 w 2295420"/>
                <a:gd name="connsiteY0" fmla="*/ 564163 h 564163"/>
                <a:gd name="connsiteX1" fmla="*/ 628545 w 2295420"/>
                <a:gd name="connsiteY1" fmla="*/ 154588 h 564163"/>
                <a:gd name="connsiteX2" fmla="*/ 97572 w 2295420"/>
                <a:gd name="connsiteY2" fmla="*/ 17503 h 564163"/>
                <a:gd name="connsiteX3" fmla="*/ 45466 w 2295420"/>
                <a:gd name="connsiteY3" fmla="*/ 442392 h 564163"/>
                <a:gd name="connsiteX4" fmla="*/ 371743 w 2295420"/>
                <a:gd name="connsiteY4" fmla="*/ 385989 h 564163"/>
                <a:gd name="connsiteX0" fmla="*/ 2279345 w 2279345"/>
                <a:gd name="connsiteY0" fmla="*/ 591468 h 591468"/>
                <a:gd name="connsiteX1" fmla="*/ 612470 w 2279345"/>
                <a:gd name="connsiteY1" fmla="*/ 74316 h 591468"/>
                <a:gd name="connsiteX2" fmla="*/ 81497 w 2279345"/>
                <a:gd name="connsiteY2" fmla="*/ 44808 h 591468"/>
                <a:gd name="connsiteX3" fmla="*/ 29391 w 2279345"/>
                <a:gd name="connsiteY3" fmla="*/ 469697 h 591468"/>
                <a:gd name="connsiteX4" fmla="*/ 355668 w 2279345"/>
                <a:gd name="connsiteY4" fmla="*/ 413294 h 591468"/>
                <a:gd name="connsiteX0" fmla="*/ 2243505 w 2243505"/>
                <a:gd name="connsiteY0" fmla="*/ 587013 h 587013"/>
                <a:gd name="connsiteX1" fmla="*/ 576630 w 2243505"/>
                <a:gd name="connsiteY1" fmla="*/ 69861 h 587013"/>
                <a:gd name="connsiteX2" fmla="*/ 45657 w 2243505"/>
                <a:gd name="connsiteY2" fmla="*/ 40353 h 587013"/>
                <a:gd name="connsiteX3" fmla="*/ 59292 w 2243505"/>
                <a:gd name="connsiteY3" fmla="*/ 399500 h 587013"/>
                <a:gd name="connsiteX4" fmla="*/ 319828 w 2243505"/>
                <a:gd name="connsiteY4" fmla="*/ 408839 h 587013"/>
                <a:gd name="connsiteX0" fmla="*/ 2247218 w 2247218"/>
                <a:gd name="connsiteY0" fmla="*/ 587013 h 587013"/>
                <a:gd name="connsiteX1" fmla="*/ 580343 w 2247218"/>
                <a:gd name="connsiteY1" fmla="*/ 69861 h 587013"/>
                <a:gd name="connsiteX2" fmla="*/ 49370 w 2247218"/>
                <a:gd name="connsiteY2" fmla="*/ 40353 h 587013"/>
                <a:gd name="connsiteX3" fmla="*/ 63005 w 2247218"/>
                <a:gd name="connsiteY3" fmla="*/ 399500 h 587013"/>
                <a:gd name="connsiteX4" fmla="*/ 401235 w 2247218"/>
                <a:gd name="connsiteY4" fmla="*/ 337122 h 587013"/>
                <a:gd name="connsiteX0" fmla="*/ 2450418 w 2450418"/>
                <a:gd name="connsiteY0" fmla="*/ 392110 h 437407"/>
                <a:gd name="connsiteX1" fmla="*/ 580343 w 2450418"/>
                <a:gd name="connsiteY1" fmla="*/ 60229 h 437407"/>
                <a:gd name="connsiteX2" fmla="*/ 49370 w 2450418"/>
                <a:gd name="connsiteY2" fmla="*/ 30721 h 437407"/>
                <a:gd name="connsiteX3" fmla="*/ 63005 w 2450418"/>
                <a:gd name="connsiteY3" fmla="*/ 389868 h 437407"/>
                <a:gd name="connsiteX4" fmla="*/ 401235 w 2450418"/>
                <a:gd name="connsiteY4" fmla="*/ 327490 h 437407"/>
                <a:gd name="connsiteX0" fmla="*/ 2447023 w 2447023"/>
                <a:gd name="connsiteY0" fmla="*/ 494315 h 539612"/>
                <a:gd name="connsiteX1" fmla="*/ 529136 w 2447023"/>
                <a:gd name="connsiteY1" fmla="*/ 18999 h 539612"/>
                <a:gd name="connsiteX2" fmla="*/ 45975 w 2447023"/>
                <a:gd name="connsiteY2" fmla="*/ 132926 h 539612"/>
                <a:gd name="connsiteX3" fmla="*/ 59610 w 2447023"/>
                <a:gd name="connsiteY3" fmla="*/ 492073 h 539612"/>
                <a:gd name="connsiteX4" fmla="*/ 397840 w 2447023"/>
                <a:gd name="connsiteY4" fmla="*/ 429695 h 539612"/>
                <a:gd name="connsiteX0" fmla="*/ 2464952 w 2464952"/>
                <a:gd name="connsiteY0" fmla="*/ 436964 h 536049"/>
                <a:gd name="connsiteX1" fmla="*/ 529136 w 2464952"/>
                <a:gd name="connsiteY1" fmla="*/ 15436 h 536049"/>
                <a:gd name="connsiteX2" fmla="*/ 45975 w 2464952"/>
                <a:gd name="connsiteY2" fmla="*/ 129363 h 536049"/>
                <a:gd name="connsiteX3" fmla="*/ 59610 w 2464952"/>
                <a:gd name="connsiteY3" fmla="*/ 488510 h 536049"/>
                <a:gd name="connsiteX4" fmla="*/ 397840 w 2464952"/>
                <a:gd name="connsiteY4" fmla="*/ 426132 h 536049"/>
                <a:gd name="connsiteX0" fmla="*/ 2464952 w 2464952"/>
                <a:gd name="connsiteY0" fmla="*/ 410542 h 509627"/>
                <a:gd name="connsiteX1" fmla="*/ 529136 w 2464952"/>
                <a:gd name="connsiteY1" fmla="*/ 18896 h 509627"/>
                <a:gd name="connsiteX2" fmla="*/ 45975 w 2464952"/>
                <a:gd name="connsiteY2" fmla="*/ 102941 h 509627"/>
                <a:gd name="connsiteX3" fmla="*/ 59610 w 2464952"/>
                <a:gd name="connsiteY3" fmla="*/ 462088 h 509627"/>
                <a:gd name="connsiteX4" fmla="*/ 397840 w 2464952"/>
                <a:gd name="connsiteY4" fmla="*/ 399710 h 509627"/>
                <a:gd name="connsiteX0" fmla="*/ 2464952 w 2464952"/>
                <a:gd name="connsiteY0" fmla="*/ 365753 h 506673"/>
                <a:gd name="connsiteX1" fmla="*/ 529136 w 2464952"/>
                <a:gd name="connsiteY1" fmla="*/ 15942 h 506673"/>
                <a:gd name="connsiteX2" fmla="*/ 45975 w 2464952"/>
                <a:gd name="connsiteY2" fmla="*/ 99987 h 506673"/>
                <a:gd name="connsiteX3" fmla="*/ 59610 w 2464952"/>
                <a:gd name="connsiteY3" fmla="*/ 459134 h 506673"/>
                <a:gd name="connsiteX4" fmla="*/ 397840 w 2464952"/>
                <a:gd name="connsiteY4" fmla="*/ 396756 h 506673"/>
                <a:gd name="connsiteX0" fmla="*/ 2464952 w 2464952"/>
                <a:gd name="connsiteY0" fmla="*/ 354953 h 490929"/>
                <a:gd name="connsiteX1" fmla="*/ 529136 w 2464952"/>
                <a:gd name="connsiteY1" fmla="*/ 5142 h 490929"/>
                <a:gd name="connsiteX2" fmla="*/ 45975 w 2464952"/>
                <a:gd name="connsiteY2" fmla="*/ 166881 h 490929"/>
                <a:gd name="connsiteX3" fmla="*/ 59610 w 2464952"/>
                <a:gd name="connsiteY3" fmla="*/ 448334 h 490929"/>
                <a:gd name="connsiteX4" fmla="*/ 397840 w 2464952"/>
                <a:gd name="connsiteY4" fmla="*/ 385956 h 490929"/>
                <a:gd name="connsiteX0" fmla="*/ 2440594 w 2440594"/>
                <a:gd name="connsiteY0" fmla="*/ 355463 h 547676"/>
                <a:gd name="connsiteX1" fmla="*/ 504778 w 2440594"/>
                <a:gd name="connsiteY1" fmla="*/ 5652 h 547676"/>
                <a:gd name="connsiteX2" fmla="*/ 21617 w 2440594"/>
                <a:gd name="connsiteY2" fmla="*/ 167391 h 547676"/>
                <a:gd name="connsiteX3" fmla="*/ 112946 w 2440594"/>
                <a:gd name="connsiteY3" fmla="*/ 532515 h 547676"/>
                <a:gd name="connsiteX4" fmla="*/ 373482 w 2440594"/>
                <a:gd name="connsiteY4" fmla="*/ 386466 h 547676"/>
                <a:gd name="connsiteX0" fmla="*/ 2442045 w 2442045"/>
                <a:gd name="connsiteY0" fmla="*/ 355463 h 537324"/>
                <a:gd name="connsiteX1" fmla="*/ 506229 w 2442045"/>
                <a:gd name="connsiteY1" fmla="*/ 5652 h 537324"/>
                <a:gd name="connsiteX2" fmla="*/ 23068 w 2442045"/>
                <a:gd name="connsiteY2" fmla="*/ 167391 h 537324"/>
                <a:gd name="connsiteX3" fmla="*/ 114397 w 2442045"/>
                <a:gd name="connsiteY3" fmla="*/ 532515 h 537324"/>
                <a:gd name="connsiteX4" fmla="*/ 440674 w 2442045"/>
                <a:gd name="connsiteY4" fmla="*/ 320724 h 537324"/>
                <a:gd name="connsiteX0" fmla="*/ 2440740 w 2440740"/>
                <a:gd name="connsiteY0" fmla="*/ 355385 h 525872"/>
                <a:gd name="connsiteX1" fmla="*/ 504924 w 2440740"/>
                <a:gd name="connsiteY1" fmla="*/ 5574 h 525872"/>
                <a:gd name="connsiteX2" fmla="*/ 21763 w 2440740"/>
                <a:gd name="connsiteY2" fmla="*/ 167313 h 525872"/>
                <a:gd name="connsiteX3" fmla="*/ 119068 w 2440740"/>
                <a:gd name="connsiteY3" fmla="*/ 520485 h 525872"/>
                <a:gd name="connsiteX4" fmla="*/ 439369 w 2440740"/>
                <a:gd name="connsiteY4" fmla="*/ 320646 h 525872"/>
                <a:gd name="connsiteX0" fmla="*/ 2460109 w 2460109"/>
                <a:gd name="connsiteY0" fmla="*/ 355385 h 538669"/>
                <a:gd name="connsiteX1" fmla="*/ 524293 w 2460109"/>
                <a:gd name="connsiteY1" fmla="*/ 5574 h 538669"/>
                <a:gd name="connsiteX2" fmla="*/ 41132 w 2460109"/>
                <a:gd name="connsiteY2" fmla="*/ 167313 h 538669"/>
                <a:gd name="connsiteX3" fmla="*/ 138437 w 2460109"/>
                <a:gd name="connsiteY3" fmla="*/ 520485 h 538669"/>
                <a:gd name="connsiteX4" fmla="*/ 458738 w 2460109"/>
                <a:gd name="connsiteY4" fmla="*/ 320646 h 538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60109" h="538669">
                  <a:moveTo>
                    <a:pt x="2460109" y="355385"/>
                  </a:moveTo>
                  <a:cubicBezTo>
                    <a:pt x="1814837" y="214876"/>
                    <a:pt x="927456" y="36919"/>
                    <a:pt x="524293" y="5574"/>
                  </a:cubicBezTo>
                  <a:cubicBezTo>
                    <a:pt x="121130" y="-25771"/>
                    <a:pt x="105441" y="81495"/>
                    <a:pt x="41132" y="167313"/>
                  </a:cubicBezTo>
                  <a:cubicBezTo>
                    <a:pt x="-23177" y="253132"/>
                    <a:pt x="-26788" y="459071"/>
                    <a:pt x="138437" y="520485"/>
                  </a:cubicBezTo>
                  <a:cubicBezTo>
                    <a:pt x="303662" y="581899"/>
                    <a:pt x="479468" y="480890"/>
                    <a:pt x="458738" y="320646"/>
                  </a:cubicBezTo>
                </a:path>
              </a:pathLst>
            </a:custGeom>
            <a:noFill/>
            <a:ln w="76200" cap="rnd" cmpd="sng">
              <a:solidFill>
                <a:schemeClr val="tx1">
                  <a:alpha val="5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2D63098E-A117-3A67-202D-CF6D1B86D9B9}"/>
                </a:ext>
              </a:extLst>
            </p:cNvPr>
            <p:cNvSpPr/>
            <p:nvPr/>
          </p:nvSpPr>
          <p:spPr>
            <a:xfrm>
              <a:off x="5671945" y="5133746"/>
              <a:ext cx="4163095" cy="544979"/>
            </a:xfrm>
            <a:custGeom>
              <a:avLst/>
              <a:gdLst>
                <a:gd name="connsiteX0" fmla="*/ 1905000 w 1905000"/>
                <a:gd name="connsiteY0" fmla="*/ 952500 h 952500"/>
                <a:gd name="connsiteX1" fmla="*/ 238125 w 1905000"/>
                <a:gd name="connsiteY1" fmla="*/ 542925 h 952500"/>
                <a:gd name="connsiteX2" fmla="*/ 0 w 1905000"/>
                <a:gd name="connsiteY2" fmla="*/ 142875 h 952500"/>
                <a:gd name="connsiteX3" fmla="*/ 485775 w 1905000"/>
                <a:gd name="connsiteY3" fmla="*/ 0 h 952500"/>
                <a:gd name="connsiteX4" fmla="*/ 495300 w 1905000"/>
                <a:gd name="connsiteY4" fmla="*/ 361950 h 952500"/>
                <a:gd name="connsiteX0" fmla="*/ 1932163 w 1932163"/>
                <a:gd name="connsiteY0" fmla="*/ 960902 h 960902"/>
                <a:gd name="connsiteX1" fmla="*/ 265288 w 1932163"/>
                <a:gd name="connsiteY1" fmla="*/ 551327 h 960902"/>
                <a:gd name="connsiteX2" fmla="*/ 27163 w 1932163"/>
                <a:gd name="connsiteY2" fmla="*/ 151277 h 960902"/>
                <a:gd name="connsiteX3" fmla="*/ 512938 w 1932163"/>
                <a:gd name="connsiteY3" fmla="*/ 8402 h 960902"/>
                <a:gd name="connsiteX4" fmla="*/ 522463 w 1932163"/>
                <a:gd name="connsiteY4" fmla="*/ 370352 h 960902"/>
                <a:gd name="connsiteX0" fmla="*/ 1932163 w 1932163"/>
                <a:gd name="connsiteY0" fmla="*/ 960902 h 960902"/>
                <a:gd name="connsiteX1" fmla="*/ 265288 w 1932163"/>
                <a:gd name="connsiteY1" fmla="*/ 551327 h 960902"/>
                <a:gd name="connsiteX2" fmla="*/ 27163 w 1932163"/>
                <a:gd name="connsiteY2" fmla="*/ 151277 h 960902"/>
                <a:gd name="connsiteX3" fmla="*/ 512938 w 1932163"/>
                <a:gd name="connsiteY3" fmla="*/ 8402 h 960902"/>
                <a:gd name="connsiteX4" fmla="*/ 522463 w 1932163"/>
                <a:gd name="connsiteY4" fmla="*/ 370352 h 960902"/>
                <a:gd name="connsiteX0" fmla="*/ 1932163 w 1932163"/>
                <a:gd name="connsiteY0" fmla="*/ 993826 h 993826"/>
                <a:gd name="connsiteX1" fmla="*/ 265288 w 1932163"/>
                <a:gd name="connsiteY1" fmla="*/ 584251 h 993826"/>
                <a:gd name="connsiteX2" fmla="*/ 27163 w 1932163"/>
                <a:gd name="connsiteY2" fmla="*/ 184201 h 993826"/>
                <a:gd name="connsiteX3" fmla="*/ 512938 w 1932163"/>
                <a:gd name="connsiteY3" fmla="*/ 41326 h 993826"/>
                <a:gd name="connsiteX4" fmla="*/ 522463 w 1932163"/>
                <a:gd name="connsiteY4" fmla="*/ 403276 h 993826"/>
                <a:gd name="connsiteX0" fmla="*/ 1932163 w 1932163"/>
                <a:gd name="connsiteY0" fmla="*/ 988855 h 988855"/>
                <a:gd name="connsiteX1" fmla="*/ 265288 w 1932163"/>
                <a:gd name="connsiteY1" fmla="*/ 579280 h 988855"/>
                <a:gd name="connsiteX2" fmla="*/ 27163 w 1932163"/>
                <a:gd name="connsiteY2" fmla="*/ 179230 h 988855"/>
                <a:gd name="connsiteX3" fmla="*/ 512938 w 1932163"/>
                <a:gd name="connsiteY3" fmla="*/ 36355 h 988855"/>
                <a:gd name="connsiteX4" fmla="*/ 522463 w 1932163"/>
                <a:gd name="connsiteY4" fmla="*/ 398305 h 988855"/>
                <a:gd name="connsiteX0" fmla="*/ 2156212 w 2156212"/>
                <a:gd name="connsiteY0" fmla="*/ 952506 h 952506"/>
                <a:gd name="connsiteX1" fmla="*/ 489337 w 2156212"/>
                <a:gd name="connsiteY1" fmla="*/ 542931 h 952506"/>
                <a:gd name="connsiteX2" fmla="*/ 6176 w 2156212"/>
                <a:gd name="connsiteY2" fmla="*/ 369987 h 952506"/>
                <a:gd name="connsiteX3" fmla="*/ 736987 w 2156212"/>
                <a:gd name="connsiteY3" fmla="*/ 6 h 952506"/>
                <a:gd name="connsiteX4" fmla="*/ 746512 w 2156212"/>
                <a:gd name="connsiteY4" fmla="*/ 361956 h 952506"/>
                <a:gd name="connsiteX0" fmla="*/ 2301160 w 2301160"/>
                <a:gd name="connsiteY0" fmla="*/ 606864 h 606864"/>
                <a:gd name="connsiteX1" fmla="*/ 634285 w 2301160"/>
                <a:gd name="connsiteY1" fmla="*/ 197289 h 606864"/>
                <a:gd name="connsiteX2" fmla="*/ 151124 w 2301160"/>
                <a:gd name="connsiteY2" fmla="*/ 24345 h 606864"/>
                <a:gd name="connsiteX3" fmla="*/ 51206 w 2301160"/>
                <a:gd name="connsiteY3" fmla="*/ 485093 h 606864"/>
                <a:gd name="connsiteX4" fmla="*/ 891460 w 2301160"/>
                <a:gd name="connsiteY4" fmla="*/ 16314 h 606864"/>
                <a:gd name="connsiteX0" fmla="*/ 2263924 w 2263924"/>
                <a:gd name="connsiteY0" fmla="*/ 593183 h 593183"/>
                <a:gd name="connsiteX1" fmla="*/ 597049 w 2263924"/>
                <a:gd name="connsiteY1" fmla="*/ 183608 h 593183"/>
                <a:gd name="connsiteX2" fmla="*/ 113888 w 2263924"/>
                <a:gd name="connsiteY2" fmla="*/ 10664 h 593183"/>
                <a:gd name="connsiteX3" fmla="*/ 13970 w 2263924"/>
                <a:gd name="connsiteY3" fmla="*/ 471412 h 593183"/>
                <a:gd name="connsiteX4" fmla="*/ 340247 w 2263924"/>
                <a:gd name="connsiteY4" fmla="*/ 415009 h 593183"/>
                <a:gd name="connsiteX0" fmla="*/ 2263924 w 2263924"/>
                <a:gd name="connsiteY0" fmla="*/ 593183 h 593183"/>
                <a:gd name="connsiteX1" fmla="*/ 597049 w 2263924"/>
                <a:gd name="connsiteY1" fmla="*/ 183608 h 593183"/>
                <a:gd name="connsiteX2" fmla="*/ 113888 w 2263924"/>
                <a:gd name="connsiteY2" fmla="*/ 10664 h 593183"/>
                <a:gd name="connsiteX3" fmla="*/ 13970 w 2263924"/>
                <a:gd name="connsiteY3" fmla="*/ 471412 h 593183"/>
                <a:gd name="connsiteX4" fmla="*/ 340247 w 2263924"/>
                <a:gd name="connsiteY4" fmla="*/ 415009 h 593183"/>
                <a:gd name="connsiteX0" fmla="*/ 2263924 w 2263924"/>
                <a:gd name="connsiteY0" fmla="*/ 593183 h 593183"/>
                <a:gd name="connsiteX1" fmla="*/ 597049 w 2263924"/>
                <a:gd name="connsiteY1" fmla="*/ 183608 h 593183"/>
                <a:gd name="connsiteX2" fmla="*/ 113888 w 2263924"/>
                <a:gd name="connsiteY2" fmla="*/ 10664 h 593183"/>
                <a:gd name="connsiteX3" fmla="*/ 13970 w 2263924"/>
                <a:gd name="connsiteY3" fmla="*/ 471412 h 593183"/>
                <a:gd name="connsiteX4" fmla="*/ 340247 w 2263924"/>
                <a:gd name="connsiteY4" fmla="*/ 415009 h 593183"/>
                <a:gd name="connsiteX0" fmla="*/ 2273196 w 2273196"/>
                <a:gd name="connsiteY0" fmla="*/ 597262 h 597262"/>
                <a:gd name="connsiteX1" fmla="*/ 606321 w 2273196"/>
                <a:gd name="connsiteY1" fmla="*/ 187687 h 597262"/>
                <a:gd name="connsiteX2" fmla="*/ 123160 w 2273196"/>
                <a:gd name="connsiteY2" fmla="*/ 14743 h 597262"/>
                <a:gd name="connsiteX3" fmla="*/ 23242 w 2273196"/>
                <a:gd name="connsiteY3" fmla="*/ 475491 h 597262"/>
                <a:gd name="connsiteX4" fmla="*/ 349519 w 2273196"/>
                <a:gd name="connsiteY4" fmla="*/ 419088 h 597262"/>
                <a:gd name="connsiteX0" fmla="*/ 2295420 w 2295420"/>
                <a:gd name="connsiteY0" fmla="*/ 564163 h 564163"/>
                <a:gd name="connsiteX1" fmla="*/ 628545 w 2295420"/>
                <a:gd name="connsiteY1" fmla="*/ 154588 h 564163"/>
                <a:gd name="connsiteX2" fmla="*/ 97572 w 2295420"/>
                <a:gd name="connsiteY2" fmla="*/ 17503 h 564163"/>
                <a:gd name="connsiteX3" fmla="*/ 45466 w 2295420"/>
                <a:gd name="connsiteY3" fmla="*/ 442392 h 564163"/>
                <a:gd name="connsiteX4" fmla="*/ 371743 w 2295420"/>
                <a:gd name="connsiteY4" fmla="*/ 385989 h 564163"/>
                <a:gd name="connsiteX0" fmla="*/ 2279345 w 2279345"/>
                <a:gd name="connsiteY0" fmla="*/ 591468 h 591468"/>
                <a:gd name="connsiteX1" fmla="*/ 612470 w 2279345"/>
                <a:gd name="connsiteY1" fmla="*/ 74316 h 591468"/>
                <a:gd name="connsiteX2" fmla="*/ 81497 w 2279345"/>
                <a:gd name="connsiteY2" fmla="*/ 44808 h 591468"/>
                <a:gd name="connsiteX3" fmla="*/ 29391 w 2279345"/>
                <a:gd name="connsiteY3" fmla="*/ 469697 h 591468"/>
                <a:gd name="connsiteX4" fmla="*/ 355668 w 2279345"/>
                <a:gd name="connsiteY4" fmla="*/ 413294 h 591468"/>
                <a:gd name="connsiteX0" fmla="*/ 2243505 w 2243505"/>
                <a:gd name="connsiteY0" fmla="*/ 587013 h 587013"/>
                <a:gd name="connsiteX1" fmla="*/ 576630 w 2243505"/>
                <a:gd name="connsiteY1" fmla="*/ 69861 h 587013"/>
                <a:gd name="connsiteX2" fmla="*/ 45657 w 2243505"/>
                <a:gd name="connsiteY2" fmla="*/ 40353 h 587013"/>
                <a:gd name="connsiteX3" fmla="*/ 59292 w 2243505"/>
                <a:gd name="connsiteY3" fmla="*/ 399500 h 587013"/>
                <a:gd name="connsiteX4" fmla="*/ 319828 w 2243505"/>
                <a:gd name="connsiteY4" fmla="*/ 408839 h 587013"/>
                <a:gd name="connsiteX0" fmla="*/ 2247218 w 2247218"/>
                <a:gd name="connsiteY0" fmla="*/ 587013 h 587013"/>
                <a:gd name="connsiteX1" fmla="*/ 580343 w 2247218"/>
                <a:gd name="connsiteY1" fmla="*/ 69861 h 587013"/>
                <a:gd name="connsiteX2" fmla="*/ 49370 w 2247218"/>
                <a:gd name="connsiteY2" fmla="*/ 40353 h 587013"/>
                <a:gd name="connsiteX3" fmla="*/ 63005 w 2247218"/>
                <a:gd name="connsiteY3" fmla="*/ 399500 h 587013"/>
                <a:gd name="connsiteX4" fmla="*/ 401235 w 2247218"/>
                <a:gd name="connsiteY4" fmla="*/ 337122 h 587013"/>
                <a:gd name="connsiteX0" fmla="*/ 2450418 w 2450418"/>
                <a:gd name="connsiteY0" fmla="*/ 392110 h 437407"/>
                <a:gd name="connsiteX1" fmla="*/ 580343 w 2450418"/>
                <a:gd name="connsiteY1" fmla="*/ 60229 h 437407"/>
                <a:gd name="connsiteX2" fmla="*/ 49370 w 2450418"/>
                <a:gd name="connsiteY2" fmla="*/ 30721 h 437407"/>
                <a:gd name="connsiteX3" fmla="*/ 63005 w 2450418"/>
                <a:gd name="connsiteY3" fmla="*/ 389868 h 437407"/>
                <a:gd name="connsiteX4" fmla="*/ 401235 w 2450418"/>
                <a:gd name="connsiteY4" fmla="*/ 327490 h 437407"/>
                <a:gd name="connsiteX0" fmla="*/ 2447023 w 2447023"/>
                <a:gd name="connsiteY0" fmla="*/ 494315 h 539612"/>
                <a:gd name="connsiteX1" fmla="*/ 529136 w 2447023"/>
                <a:gd name="connsiteY1" fmla="*/ 18999 h 539612"/>
                <a:gd name="connsiteX2" fmla="*/ 45975 w 2447023"/>
                <a:gd name="connsiteY2" fmla="*/ 132926 h 539612"/>
                <a:gd name="connsiteX3" fmla="*/ 59610 w 2447023"/>
                <a:gd name="connsiteY3" fmla="*/ 492073 h 539612"/>
                <a:gd name="connsiteX4" fmla="*/ 397840 w 2447023"/>
                <a:gd name="connsiteY4" fmla="*/ 429695 h 539612"/>
                <a:gd name="connsiteX0" fmla="*/ 2464952 w 2464952"/>
                <a:gd name="connsiteY0" fmla="*/ 436964 h 536049"/>
                <a:gd name="connsiteX1" fmla="*/ 529136 w 2464952"/>
                <a:gd name="connsiteY1" fmla="*/ 15436 h 536049"/>
                <a:gd name="connsiteX2" fmla="*/ 45975 w 2464952"/>
                <a:gd name="connsiteY2" fmla="*/ 129363 h 536049"/>
                <a:gd name="connsiteX3" fmla="*/ 59610 w 2464952"/>
                <a:gd name="connsiteY3" fmla="*/ 488510 h 536049"/>
                <a:gd name="connsiteX4" fmla="*/ 397840 w 2464952"/>
                <a:gd name="connsiteY4" fmla="*/ 426132 h 536049"/>
                <a:gd name="connsiteX0" fmla="*/ 2464952 w 2464952"/>
                <a:gd name="connsiteY0" fmla="*/ 410542 h 509627"/>
                <a:gd name="connsiteX1" fmla="*/ 529136 w 2464952"/>
                <a:gd name="connsiteY1" fmla="*/ 18896 h 509627"/>
                <a:gd name="connsiteX2" fmla="*/ 45975 w 2464952"/>
                <a:gd name="connsiteY2" fmla="*/ 102941 h 509627"/>
                <a:gd name="connsiteX3" fmla="*/ 59610 w 2464952"/>
                <a:gd name="connsiteY3" fmla="*/ 462088 h 509627"/>
                <a:gd name="connsiteX4" fmla="*/ 397840 w 2464952"/>
                <a:gd name="connsiteY4" fmla="*/ 399710 h 509627"/>
                <a:gd name="connsiteX0" fmla="*/ 2464952 w 2464952"/>
                <a:gd name="connsiteY0" fmla="*/ 365753 h 506673"/>
                <a:gd name="connsiteX1" fmla="*/ 529136 w 2464952"/>
                <a:gd name="connsiteY1" fmla="*/ 15942 h 506673"/>
                <a:gd name="connsiteX2" fmla="*/ 45975 w 2464952"/>
                <a:gd name="connsiteY2" fmla="*/ 99987 h 506673"/>
                <a:gd name="connsiteX3" fmla="*/ 59610 w 2464952"/>
                <a:gd name="connsiteY3" fmla="*/ 459134 h 506673"/>
                <a:gd name="connsiteX4" fmla="*/ 397840 w 2464952"/>
                <a:gd name="connsiteY4" fmla="*/ 396756 h 506673"/>
                <a:gd name="connsiteX0" fmla="*/ 2464952 w 2464952"/>
                <a:gd name="connsiteY0" fmla="*/ 354953 h 490929"/>
                <a:gd name="connsiteX1" fmla="*/ 529136 w 2464952"/>
                <a:gd name="connsiteY1" fmla="*/ 5142 h 490929"/>
                <a:gd name="connsiteX2" fmla="*/ 45975 w 2464952"/>
                <a:gd name="connsiteY2" fmla="*/ 166881 h 490929"/>
                <a:gd name="connsiteX3" fmla="*/ 59610 w 2464952"/>
                <a:gd name="connsiteY3" fmla="*/ 448334 h 490929"/>
                <a:gd name="connsiteX4" fmla="*/ 397840 w 2464952"/>
                <a:gd name="connsiteY4" fmla="*/ 385956 h 490929"/>
                <a:gd name="connsiteX0" fmla="*/ 2440594 w 2440594"/>
                <a:gd name="connsiteY0" fmla="*/ 355463 h 547676"/>
                <a:gd name="connsiteX1" fmla="*/ 504778 w 2440594"/>
                <a:gd name="connsiteY1" fmla="*/ 5652 h 547676"/>
                <a:gd name="connsiteX2" fmla="*/ 21617 w 2440594"/>
                <a:gd name="connsiteY2" fmla="*/ 167391 h 547676"/>
                <a:gd name="connsiteX3" fmla="*/ 112946 w 2440594"/>
                <a:gd name="connsiteY3" fmla="*/ 532515 h 547676"/>
                <a:gd name="connsiteX4" fmla="*/ 373482 w 2440594"/>
                <a:gd name="connsiteY4" fmla="*/ 386466 h 547676"/>
                <a:gd name="connsiteX0" fmla="*/ 2442045 w 2442045"/>
                <a:gd name="connsiteY0" fmla="*/ 355463 h 537324"/>
                <a:gd name="connsiteX1" fmla="*/ 506229 w 2442045"/>
                <a:gd name="connsiteY1" fmla="*/ 5652 h 537324"/>
                <a:gd name="connsiteX2" fmla="*/ 23068 w 2442045"/>
                <a:gd name="connsiteY2" fmla="*/ 167391 h 537324"/>
                <a:gd name="connsiteX3" fmla="*/ 114397 w 2442045"/>
                <a:gd name="connsiteY3" fmla="*/ 532515 h 537324"/>
                <a:gd name="connsiteX4" fmla="*/ 440674 w 2442045"/>
                <a:gd name="connsiteY4" fmla="*/ 320724 h 537324"/>
                <a:gd name="connsiteX0" fmla="*/ 2440740 w 2440740"/>
                <a:gd name="connsiteY0" fmla="*/ 355385 h 525872"/>
                <a:gd name="connsiteX1" fmla="*/ 504924 w 2440740"/>
                <a:gd name="connsiteY1" fmla="*/ 5574 h 525872"/>
                <a:gd name="connsiteX2" fmla="*/ 21763 w 2440740"/>
                <a:gd name="connsiteY2" fmla="*/ 167313 h 525872"/>
                <a:gd name="connsiteX3" fmla="*/ 119068 w 2440740"/>
                <a:gd name="connsiteY3" fmla="*/ 520485 h 525872"/>
                <a:gd name="connsiteX4" fmla="*/ 439369 w 2440740"/>
                <a:gd name="connsiteY4" fmla="*/ 320646 h 525872"/>
                <a:gd name="connsiteX0" fmla="*/ 2460109 w 2460109"/>
                <a:gd name="connsiteY0" fmla="*/ 355385 h 538669"/>
                <a:gd name="connsiteX1" fmla="*/ 524293 w 2460109"/>
                <a:gd name="connsiteY1" fmla="*/ 5574 h 538669"/>
                <a:gd name="connsiteX2" fmla="*/ 41132 w 2460109"/>
                <a:gd name="connsiteY2" fmla="*/ 167313 h 538669"/>
                <a:gd name="connsiteX3" fmla="*/ 138437 w 2460109"/>
                <a:gd name="connsiteY3" fmla="*/ 520485 h 538669"/>
                <a:gd name="connsiteX4" fmla="*/ 458738 w 2460109"/>
                <a:gd name="connsiteY4" fmla="*/ 320646 h 538669"/>
                <a:gd name="connsiteX0" fmla="*/ 4139498 w 4139498"/>
                <a:gd name="connsiteY0" fmla="*/ 468522 h 544229"/>
                <a:gd name="connsiteX1" fmla="*/ 524293 w 4139498"/>
                <a:gd name="connsiteY1" fmla="*/ 11134 h 544229"/>
                <a:gd name="connsiteX2" fmla="*/ 41132 w 4139498"/>
                <a:gd name="connsiteY2" fmla="*/ 172873 h 544229"/>
                <a:gd name="connsiteX3" fmla="*/ 138437 w 4139498"/>
                <a:gd name="connsiteY3" fmla="*/ 526045 h 544229"/>
                <a:gd name="connsiteX4" fmla="*/ 458738 w 4139498"/>
                <a:gd name="connsiteY4" fmla="*/ 326206 h 544229"/>
                <a:gd name="connsiteX0" fmla="*/ 4139066 w 4139066"/>
                <a:gd name="connsiteY0" fmla="*/ 485540 h 561247"/>
                <a:gd name="connsiteX1" fmla="*/ 517884 w 4139066"/>
                <a:gd name="connsiteY1" fmla="*/ 10223 h 561247"/>
                <a:gd name="connsiteX2" fmla="*/ 40700 w 4139066"/>
                <a:gd name="connsiteY2" fmla="*/ 189891 h 561247"/>
                <a:gd name="connsiteX3" fmla="*/ 138005 w 4139066"/>
                <a:gd name="connsiteY3" fmla="*/ 543063 h 561247"/>
                <a:gd name="connsiteX4" fmla="*/ 458306 w 4139066"/>
                <a:gd name="connsiteY4" fmla="*/ 343224 h 561247"/>
                <a:gd name="connsiteX0" fmla="*/ 4139066 w 4139066"/>
                <a:gd name="connsiteY0" fmla="*/ 475551 h 551258"/>
                <a:gd name="connsiteX1" fmla="*/ 517884 w 4139066"/>
                <a:gd name="connsiteY1" fmla="*/ 234 h 551258"/>
                <a:gd name="connsiteX2" fmla="*/ 40700 w 4139066"/>
                <a:gd name="connsiteY2" fmla="*/ 179902 h 551258"/>
                <a:gd name="connsiteX3" fmla="*/ 138005 w 4139066"/>
                <a:gd name="connsiteY3" fmla="*/ 533074 h 551258"/>
                <a:gd name="connsiteX4" fmla="*/ 458306 w 4139066"/>
                <a:gd name="connsiteY4" fmla="*/ 333235 h 551258"/>
                <a:gd name="connsiteX0" fmla="*/ 4119213 w 4119213"/>
                <a:gd name="connsiteY0" fmla="*/ 475551 h 536379"/>
                <a:gd name="connsiteX1" fmla="*/ 498031 w 4119213"/>
                <a:gd name="connsiteY1" fmla="*/ 234 h 536379"/>
                <a:gd name="connsiteX2" fmla="*/ 20847 w 4119213"/>
                <a:gd name="connsiteY2" fmla="*/ 179902 h 536379"/>
                <a:gd name="connsiteX3" fmla="*/ 118152 w 4119213"/>
                <a:gd name="connsiteY3" fmla="*/ 533074 h 536379"/>
                <a:gd name="connsiteX4" fmla="*/ 414547 w 4119213"/>
                <a:gd name="connsiteY4" fmla="*/ 309329 h 536379"/>
                <a:gd name="connsiteX0" fmla="*/ 4146101 w 4146101"/>
                <a:gd name="connsiteY0" fmla="*/ 475551 h 513350"/>
                <a:gd name="connsiteX1" fmla="*/ 524919 w 4146101"/>
                <a:gd name="connsiteY1" fmla="*/ 234 h 513350"/>
                <a:gd name="connsiteX2" fmla="*/ 47735 w 4146101"/>
                <a:gd name="connsiteY2" fmla="*/ 179902 h 513350"/>
                <a:gd name="connsiteX3" fmla="*/ 61369 w 4146101"/>
                <a:gd name="connsiteY3" fmla="*/ 509168 h 513350"/>
                <a:gd name="connsiteX4" fmla="*/ 441435 w 4146101"/>
                <a:gd name="connsiteY4" fmla="*/ 309329 h 513350"/>
                <a:gd name="connsiteX0" fmla="*/ 4163095 w 4163095"/>
                <a:gd name="connsiteY0" fmla="*/ 475551 h 544979"/>
                <a:gd name="connsiteX1" fmla="*/ 541913 w 4163095"/>
                <a:gd name="connsiteY1" fmla="*/ 234 h 544979"/>
                <a:gd name="connsiteX2" fmla="*/ 64729 w 4163095"/>
                <a:gd name="connsiteY2" fmla="*/ 179902 h 544979"/>
                <a:gd name="connsiteX3" fmla="*/ 78363 w 4163095"/>
                <a:gd name="connsiteY3" fmla="*/ 509168 h 544979"/>
                <a:gd name="connsiteX4" fmla="*/ 458429 w 4163095"/>
                <a:gd name="connsiteY4" fmla="*/ 309329 h 544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63095" h="544979">
                  <a:moveTo>
                    <a:pt x="4163095" y="475551"/>
                  </a:moveTo>
                  <a:cubicBezTo>
                    <a:pt x="3517823" y="335042"/>
                    <a:pt x="758809" y="-10255"/>
                    <a:pt x="541913" y="234"/>
                  </a:cubicBezTo>
                  <a:cubicBezTo>
                    <a:pt x="325017" y="10723"/>
                    <a:pt x="141987" y="95080"/>
                    <a:pt x="64729" y="179902"/>
                  </a:cubicBezTo>
                  <a:cubicBezTo>
                    <a:pt x="-12529" y="264724"/>
                    <a:pt x="-35066" y="403926"/>
                    <a:pt x="78363" y="509168"/>
                  </a:cubicBezTo>
                  <a:cubicBezTo>
                    <a:pt x="191792" y="614410"/>
                    <a:pt x="479159" y="469573"/>
                    <a:pt x="458429" y="309329"/>
                  </a:cubicBezTo>
                </a:path>
              </a:pathLst>
            </a:custGeom>
            <a:noFill/>
            <a:ln w="76200" cap="rnd" cmpd="sng">
              <a:solidFill>
                <a:schemeClr val="tx1">
                  <a:alpha val="5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D760D21-448D-5AAE-7090-09919F878761}"/>
                  </a:ext>
                </a:extLst>
              </p:cNvPr>
              <p:cNvSpPr txBox="1"/>
              <p:nvPr/>
            </p:nvSpPr>
            <p:spPr>
              <a:xfrm>
                <a:off x="8952950" y="6456702"/>
                <a:ext cx="43430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D760D21-448D-5AAE-7090-09919F8787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2950" y="6456702"/>
                <a:ext cx="434307" cy="369332"/>
              </a:xfrm>
              <a:prstGeom prst="rect">
                <a:avLst/>
              </a:prstGeom>
              <a:blipFill>
                <a:blip r:embed="rId6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40390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xit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C0F20E9-638F-4A6D-BCD2-0D1367EEFD7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39100" y="365125"/>
                <a:ext cx="10515600" cy="1325563"/>
              </a:xfrm>
            </p:spPr>
            <p:txBody>
              <a:bodyPr>
                <a:normAutofit/>
              </a:bodyPr>
              <a:lstStyle/>
              <a:p>
                <a:r>
                  <a:rPr lang="en-US" sz="4000" dirty="0"/>
                  <a:t>Simplification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sz="4000" b="0" i="0" smtClean="0">
                            <a:latin typeface="Cambria Math" panose="02040503050406030204" pitchFamily="18" charset="0"/>
                          </a:rPr>
                          <m:t>TC</m:t>
                        </m:r>
                      </m:e>
                      <m:sup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sz="40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4000" dirty="0"/>
                  <a:t>under</a:t>
                </a:r>
                <a:r>
                  <a:rPr lang="en-US" sz="4000" dirty="0">
                    <a:solidFill>
                      <a:schemeClr val="accent1"/>
                    </a:solidFill>
                  </a:rPr>
                  <a:t> projections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C0F20E9-638F-4A6D-BCD2-0D1367EEFD7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39100" y="365125"/>
                <a:ext cx="10515600" cy="1325563"/>
              </a:xfrm>
              <a:blipFill>
                <a:blip r:embed="rId2"/>
                <a:stretch>
                  <a:fillRect l="-2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514162-D069-409A-A0C6-EE50D9F214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6384" y="1690688"/>
            <a:ext cx="5853246" cy="4486177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1520FEB-AEF7-4601-BF99-6DB51F7B9683}"/>
              </a:ext>
            </a:extLst>
          </p:cNvPr>
          <p:cNvGrpSpPr/>
          <p:nvPr/>
        </p:nvGrpSpPr>
        <p:grpSpPr>
          <a:xfrm>
            <a:off x="5918784" y="365125"/>
            <a:ext cx="5934069" cy="5517330"/>
            <a:chOff x="5515510" y="300912"/>
            <a:chExt cx="6244976" cy="5806403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A9C56914-C0ED-4B2C-8639-0A7A1BAD56D7}"/>
                </a:ext>
              </a:extLst>
            </p:cNvPr>
            <p:cNvGrpSpPr/>
            <p:nvPr/>
          </p:nvGrpSpPr>
          <p:grpSpPr>
            <a:xfrm>
              <a:off x="5515510" y="300912"/>
              <a:ext cx="6244976" cy="5806403"/>
              <a:chOff x="4590835" y="608761"/>
              <a:chExt cx="6244976" cy="5806403"/>
            </a:xfrm>
          </p:grpSpPr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65E2016D-6A87-49BF-8D8B-C03867774749}"/>
                  </a:ext>
                </a:extLst>
              </p:cNvPr>
              <p:cNvSpPr/>
              <p:nvPr/>
            </p:nvSpPr>
            <p:spPr>
              <a:xfrm>
                <a:off x="5774075" y="4553067"/>
                <a:ext cx="801385" cy="801385"/>
              </a:xfrm>
              <a:prstGeom prst="ellipse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E3F02525-E1E7-4CCB-A737-F9DC6BA25A65}"/>
                  </a:ext>
                </a:extLst>
              </p:cNvPr>
              <p:cNvSpPr/>
              <p:nvPr/>
            </p:nvSpPr>
            <p:spPr>
              <a:xfrm>
                <a:off x="7380268" y="4553067"/>
                <a:ext cx="801385" cy="801385"/>
              </a:xfrm>
              <a:prstGeom prst="ellipse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30F07CFE-367A-4EFB-9D0B-56B5F29981B7}"/>
                  </a:ext>
                </a:extLst>
              </p:cNvPr>
              <p:cNvSpPr/>
              <p:nvPr/>
            </p:nvSpPr>
            <p:spPr>
              <a:xfrm>
                <a:off x="8986461" y="4553067"/>
                <a:ext cx="801385" cy="801385"/>
              </a:xfrm>
              <a:prstGeom prst="ellipse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9748D0A6-61F6-4FB9-8B0C-159FB66C1A52}"/>
                  </a:ext>
                </a:extLst>
              </p:cNvPr>
              <p:cNvSpPr/>
              <p:nvPr/>
            </p:nvSpPr>
            <p:spPr>
              <a:xfrm>
                <a:off x="4590835" y="3112973"/>
                <a:ext cx="801385" cy="801385"/>
              </a:xfrm>
              <a:prstGeom prst="ellipse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82317A7A-BB2A-4B0B-9A45-3C02AC57E3DF}"/>
                  </a:ext>
                </a:extLst>
              </p:cNvPr>
              <p:cNvSpPr/>
              <p:nvPr/>
            </p:nvSpPr>
            <p:spPr>
              <a:xfrm>
                <a:off x="6275796" y="3112973"/>
                <a:ext cx="801385" cy="801385"/>
              </a:xfrm>
              <a:prstGeom prst="ellipse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3A797A5E-44AB-493E-9BD4-F5BD463B1FEC}"/>
                  </a:ext>
                </a:extLst>
              </p:cNvPr>
              <p:cNvSpPr/>
              <p:nvPr/>
            </p:nvSpPr>
            <p:spPr>
              <a:xfrm>
                <a:off x="8181653" y="3112973"/>
                <a:ext cx="801385" cy="801385"/>
              </a:xfrm>
              <a:prstGeom prst="ellipse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DD6D4CC5-68FE-472B-BD6A-D3373CEDADF0}"/>
                  </a:ext>
                </a:extLst>
              </p:cNvPr>
              <p:cNvSpPr/>
              <p:nvPr/>
            </p:nvSpPr>
            <p:spPr>
              <a:xfrm>
                <a:off x="10034426" y="3112972"/>
                <a:ext cx="801385" cy="801385"/>
              </a:xfrm>
              <a:prstGeom prst="ellipse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FD5ECCC6-9641-4291-B0A4-C592A12A5A17}"/>
                  </a:ext>
                </a:extLst>
              </p:cNvPr>
              <p:cNvSpPr/>
              <p:nvPr/>
            </p:nvSpPr>
            <p:spPr>
              <a:xfrm>
                <a:off x="7148633" y="1627780"/>
                <a:ext cx="801385" cy="801385"/>
              </a:xfrm>
              <a:prstGeom prst="ellipse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CA59B064-C729-4DB6-80E8-E34050F545A6}"/>
                  </a:ext>
                </a:extLst>
              </p:cNvPr>
              <p:cNvCxnSpPr>
                <a:cxnSpLocks/>
                <a:stCxn id="14" idx="7"/>
                <a:endCxn id="19" idx="3"/>
              </p:cNvCxnSpPr>
              <p:nvPr/>
            </p:nvCxnSpPr>
            <p:spPr>
              <a:xfrm flipV="1">
                <a:off x="6458100" y="3796998"/>
                <a:ext cx="1840913" cy="873429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DCE11B2A-3874-4FAB-9BFC-1A5A5DFA6ED8}"/>
                  </a:ext>
                </a:extLst>
              </p:cNvPr>
              <p:cNvCxnSpPr>
                <a:cxnSpLocks/>
                <a:stCxn id="14" idx="0"/>
              </p:cNvCxnSpPr>
              <p:nvPr/>
            </p:nvCxnSpPr>
            <p:spPr>
              <a:xfrm flipV="1">
                <a:off x="6174768" y="3878336"/>
                <a:ext cx="316786" cy="674731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F7221CE2-5586-416D-AE87-3897238261BD}"/>
                  </a:ext>
                </a:extLst>
              </p:cNvPr>
              <p:cNvCxnSpPr>
                <a:cxnSpLocks/>
                <a:stCxn id="14" idx="1"/>
                <a:endCxn id="17" idx="4"/>
              </p:cNvCxnSpPr>
              <p:nvPr/>
            </p:nvCxnSpPr>
            <p:spPr>
              <a:xfrm flipH="1" flipV="1">
                <a:off x="4991528" y="3914358"/>
                <a:ext cx="899907" cy="756069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CEDB2D21-42A7-466A-A946-89505C631A18}"/>
                  </a:ext>
                </a:extLst>
              </p:cNvPr>
              <p:cNvCxnSpPr>
                <a:cxnSpLocks/>
                <a:stCxn id="17" idx="5"/>
                <a:endCxn id="15" idx="1"/>
              </p:cNvCxnSpPr>
              <p:nvPr/>
            </p:nvCxnSpPr>
            <p:spPr>
              <a:xfrm>
                <a:off x="5274860" y="3796998"/>
                <a:ext cx="2222768" cy="873429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BEF5939A-A417-4A21-B010-42A52C636604}"/>
                  </a:ext>
                </a:extLst>
              </p:cNvPr>
              <p:cNvCxnSpPr>
                <a:cxnSpLocks/>
                <a:stCxn id="15" idx="0"/>
                <a:endCxn id="21" idx="4"/>
              </p:cNvCxnSpPr>
              <p:nvPr/>
            </p:nvCxnSpPr>
            <p:spPr>
              <a:xfrm flipH="1" flipV="1">
                <a:off x="7549326" y="2429165"/>
                <a:ext cx="231635" cy="2123902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290E3CA5-4A12-45CB-8EF9-82D0855E28B9}"/>
                  </a:ext>
                </a:extLst>
              </p:cNvPr>
              <p:cNvCxnSpPr>
                <a:cxnSpLocks/>
                <a:stCxn id="15" idx="7"/>
                <a:endCxn id="20" idx="3"/>
              </p:cNvCxnSpPr>
              <p:nvPr/>
            </p:nvCxnSpPr>
            <p:spPr>
              <a:xfrm flipV="1">
                <a:off x="8064293" y="3796997"/>
                <a:ext cx="2087493" cy="87343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E0A26BD8-84FF-4681-90BE-3B1C4A8B7B92}"/>
                  </a:ext>
                </a:extLst>
              </p:cNvPr>
              <p:cNvCxnSpPr>
                <a:cxnSpLocks/>
                <a:stCxn id="16" idx="1"/>
                <a:endCxn id="18" idx="5"/>
              </p:cNvCxnSpPr>
              <p:nvPr/>
            </p:nvCxnSpPr>
            <p:spPr>
              <a:xfrm flipH="1" flipV="1">
                <a:off x="6959821" y="3796998"/>
                <a:ext cx="2144000" cy="873429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C0F160AC-46DF-4821-859E-5EDF40031CF9}"/>
                  </a:ext>
                </a:extLst>
              </p:cNvPr>
              <p:cNvCxnSpPr>
                <a:cxnSpLocks/>
                <a:stCxn id="16" idx="0"/>
                <a:endCxn id="19" idx="5"/>
              </p:cNvCxnSpPr>
              <p:nvPr/>
            </p:nvCxnSpPr>
            <p:spPr>
              <a:xfrm flipH="1" flipV="1">
                <a:off x="8865678" y="3796998"/>
                <a:ext cx="521476" cy="756069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32BB5BD6-876A-464B-B1CF-61D0A5F5C33A}"/>
                  </a:ext>
                </a:extLst>
              </p:cNvPr>
              <p:cNvCxnSpPr>
                <a:cxnSpLocks/>
                <a:stCxn id="16" idx="7"/>
                <a:endCxn id="20" idx="4"/>
              </p:cNvCxnSpPr>
              <p:nvPr/>
            </p:nvCxnSpPr>
            <p:spPr>
              <a:xfrm flipV="1">
                <a:off x="9670486" y="3914357"/>
                <a:ext cx="764633" cy="75607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A5C4E7E9-1613-46AC-BEDB-F41B1A82902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855494" y="3881611"/>
                <a:ext cx="759494" cy="694115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D6D17B71-619F-4EF0-A77B-0B06D1C71C84}"/>
                  </a:ext>
                </a:extLst>
              </p:cNvPr>
              <p:cNvCxnSpPr>
                <a:cxnSpLocks/>
                <a:stCxn id="17" idx="7"/>
              </p:cNvCxnSpPr>
              <p:nvPr/>
            </p:nvCxnSpPr>
            <p:spPr>
              <a:xfrm flipV="1">
                <a:off x="5274860" y="2174163"/>
                <a:ext cx="1926858" cy="105617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EBD67471-7870-41C4-801A-D35F153287A3}"/>
                  </a:ext>
                </a:extLst>
              </p:cNvPr>
              <p:cNvCxnSpPr>
                <a:cxnSpLocks/>
                <a:stCxn id="18" idx="0"/>
                <a:endCxn id="21" idx="3"/>
              </p:cNvCxnSpPr>
              <p:nvPr/>
            </p:nvCxnSpPr>
            <p:spPr>
              <a:xfrm flipV="1">
                <a:off x="6676489" y="2311805"/>
                <a:ext cx="589504" cy="80116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F42D6237-BE48-469A-B47C-C6C1DDE755F4}"/>
                  </a:ext>
                </a:extLst>
              </p:cNvPr>
              <p:cNvCxnSpPr>
                <a:cxnSpLocks/>
                <a:stCxn id="21" idx="5"/>
                <a:endCxn id="19" idx="0"/>
              </p:cNvCxnSpPr>
              <p:nvPr/>
            </p:nvCxnSpPr>
            <p:spPr>
              <a:xfrm>
                <a:off x="7832658" y="2311805"/>
                <a:ext cx="749688" cy="80116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68AAAE58-2935-448B-9509-33520A39558A}"/>
                  </a:ext>
                </a:extLst>
              </p:cNvPr>
              <p:cNvCxnSpPr>
                <a:cxnSpLocks/>
                <a:endCxn id="20" idx="1"/>
              </p:cNvCxnSpPr>
              <p:nvPr/>
            </p:nvCxnSpPr>
            <p:spPr>
              <a:xfrm>
                <a:off x="7913265" y="2193175"/>
                <a:ext cx="2238521" cy="1037157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A4BD5C0A-7492-404F-B5C4-82B6476647DC}"/>
                  </a:ext>
                </a:extLst>
              </p:cNvPr>
              <p:cNvCxnSpPr>
                <a:cxnSpLocks/>
                <a:stCxn id="21" idx="0"/>
              </p:cNvCxnSpPr>
              <p:nvPr/>
            </p:nvCxnSpPr>
            <p:spPr>
              <a:xfrm flipH="1" flipV="1">
                <a:off x="7545902" y="1075543"/>
                <a:ext cx="3424" cy="552237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1FB17CB5-BFAF-406D-B605-8833E332017C}"/>
                  </a:ext>
                </a:extLst>
              </p:cNvPr>
              <p:cNvCxnSpPr>
                <a:cxnSpLocks/>
                <a:stCxn id="38" idx="0"/>
                <a:endCxn id="14" idx="3"/>
              </p:cNvCxnSpPr>
              <p:nvPr/>
            </p:nvCxnSpPr>
            <p:spPr>
              <a:xfrm flipV="1">
                <a:off x="5617300" y="5237092"/>
                <a:ext cx="274135" cy="788816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0E5F70C1-F307-4AA0-B168-F07395CDD21A}"/>
                      </a:ext>
                    </a:extLst>
                  </p:cNvPr>
                  <p:cNvSpPr txBox="1"/>
                  <p:nvPr/>
                </p:nvSpPr>
                <p:spPr>
                  <a:xfrm>
                    <a:off x="5426800" y="6025908"/>
                    <a:ext cx="38100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0E5F70C1-F307-4AA0-B168-F07395CDD21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426800" y="6025908"/>
                    <a:ext cx="381000" cy="369332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b="-344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990D28A8-10BD-499E-A407-F7BE4A28FFC2}"/>
                      </a:ext>
                    </a:extLst>
                  </p:cNvPr>
                  <p:cNvSpPr txBox="1"/>
                  <p:nvPr/>
                </p:nvSpPr>
                <p:spPr>
                  <a:xfrm>
                    <a:off x="6447366" y="6041953"/>
                    <a:ext cx="38100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990D28A8-10BD-499E-A407-F7BE4A28FFC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447366" y="6041953"/>
                    <a:ext cx="381000" cy="36933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r="-1667" b="-526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4B91DDEF-8BAC-4411-BA2B-FABDC311546A}"/>
                      </a:ext>
                    </a:extLst>
                  </p:cNvPr>
                  <p:cNvSpPr txBox="1"/>
                  <p:nvPr/>
                </p:nvSpPr>
                <p:spPr>
                  <a:xfrm>
                    <a:off x="7415705" y="6040062"/>
                    <a:ext cx="38100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4B91DDEF-8BAC-4411-BA2B-FABDC311546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15705" y="6040062"/>
                    <a:ext cx="381000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r="-1667" b="-350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F35544D2-334B-4CA3-B03F-D4CFFA949A2F}"/>
                      </a:ext>
                    </a:extLst>
                  </p:cNvPr>
                  <p:cNvSpPr txBox="1"/>
                  <p:nvPr/>
                </p:nvSpPr>
                <p:spPr>
                  <a:xfrm>
                    <a:off x="8497918" y="6045832"/>
                    <a:ext cx="38100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F35544D2-334B-4CA3-B03F-D4CFFA949A2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497918" y="6045832"/>
                    <a:ext cx="381000" cy="36933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r="-1695" b="-344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2" name="TextBox 41">
                    <a:extLst>
                      <a:ext uri="{FF2B5EF4-FFF2-40B4-BE49-F238E27FC236}">
                        <a16:creationId xmlns:a16="http://schemas.microsoft.com/office/drawing/2014/main" id="{1C8F848A-042D-456C-8018-C0DEAFB63B0A}"/>
                      </a:ext>
                    </a:extLst>
                  </p:cNvPr>
                  <p:cNvSpPr txBox="1"/>
                  <p:nvPr/>
                </p:nvSpPr>
                <p:spPr>
                  <a:xfrm>
                    <a:off x="9540467" y="6025908"/>
                    <a:ext cx="38100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2" name="TextBox 41">
                    <a:extLst>
                      <a:ext uri="{FF2B5EF4-FFF2-40B4-BE49-F238E27FC236}">
                        <a16:creationId xmlns:a16="http://schemas.microsoft.com/office/drawing/2014/main" id="{1C8F848A-042D-456C-8018-C0DEAFB63B0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540467" y="6025908"/>
                    <a:ext cx="381000" cy="36933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r="-1667" b="-517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A1A19EA2-B6E3-45DB-A663-7FD6EA3B0D55}"/>
                  </a:ext>
                </a:extLst>
              </p:cNvPr>
              <p:cNvCxnSpPr>
                <a:cxnSpLocks/>
                <a:endCxn id="14" idx="4"/>
              </p:cNvCxnSpPr>
              <p:nvPr/>
            </p:nvCxnSpPr>
            <p:spPr>
              <a:xfrm flipH="1" flipV="1">
                <a:off x="6174768" y="5354452"/>
                <a:ext cx="349224" cy="756069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004725CC-0501-4801-83BA-BDD47BAD4F3E}"/>
                  </a:ext>
                </a:extLst>
              </p:cNvPr>
              <p:cNvCxnSpPr>
                <a:cxnSpLocks/>
                <a:endCxn id="14" idx="5"/>
              </p:cNvCxnSpPr>
              <p:nvPr/>
            </p:nvCxnSpPr>
            <p:spPr>
              <a:xfrm flipH="1" flipV="1">
                <a:off x="6458100" y="5237092"/>
                <a:ext cx="1021487" cy="845209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106080B5-58E9-4282-894F-9A8EAC8EC7A0}"/>
                  </a:ext>
                </a:extLst>
              </p:cNvPr>
              <p:cNvCxnSpPr>
                <a:cxnSpLocks/>
                <a:endCxn id="15" idx="3"/>
              </p:cNvCxnSpPr>
              <p:nvPr/>
            </p:nvCxnSpPr>
            <p:spPr>
              <a:xfrm flipV="1">
                <a:off x="6768432" y="5237092"/>
                <a:ext cx="729196" cy="873429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4CF6CE20-4D68-44BB-8D57-FCF56EA4A49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43254" y="5144710"/>
                <a:ext cx="1665090" cy="968414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3A7D9BBE-C3DA-4D16-9285-992AB1F1B33C}"/>
                  </a:ext>
                </a:extLst>
              </p:cNvPr>
              <p:cNvCxnSpPr>
                <a:cxnSpLocks/>
                <a:stCxn id="40" idx="0"/>
                <a:endCxn id="15" idx="4"/>
              </p:cNvCxnSpPr>
              <p:nvPr/>
            </p:nvCxnSpPr>
            <p:spPr>
              <a:xfrm flipV="1">
                <a:off x="7606205" y="5354452"/>
                <a:ext cx="174756" cy="68561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22A9DDDA-7EF7-4D24-8B29-51F5E8577E18}"/>
                  </a:ext>
                </a:extLst>
              </p:cNvPr>
              <p:cNvCxnSpPr>
                <a:cxnSpLocks/>
                <a:stCxn id="16" idx="3"/>
              </p:cNvCxnSpPr>
              <p:nvPr/>
            </p:nvCxnSpPr>
            <p:spPr>
              <a:xfrm flipH="1">
                <a:off x="7705619" y="5237092"/>
                <a:ext cx="1398202" cy="886306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5894AA02-177A-4016-A0F1-63775D86897F}"/>
                  </a:ext>
                </a:extLst>
              </p:cNvPr>
              <p:cNvCxnSpPr>
                <a:cxnSpLocks/>
                <a:endCxn id="19" idx="4"/>
              </p:cNvCxnSpPr>
              <p:nvPr/>
            </p:nvCxnSpPr>
            <p:spPr>
              <a:xfrm flipH="1" flipV="1">
                <a:off x="8582346" y="3914358"/>
                <a:ext cx="68494" cy="2136745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02E5384C-3CAC-460C-8BA4-2A82CD3DBDE6}"/>
                  </a:ext>
                </a:extLst>
              </p:cNvPr>
              <p:cNvCxnSpPr>
                <a:cxnSpLocks/>
                <a:stCxn id="16" idx="4"/>
              </p:cNvCxnSpPr>
              <p:nvPr/>
            </p:nvCxnSpPr>
            <p:spPr>
              <a:xfrm flipH="1">
                <a:off x="8774130" y="5354452"/>
                <a:ext cx="613024" cy="748397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20768D21-09C4-471F-A342-DFA24412A5A8}"/>
                  </a:ext>
                </a:extLst>
              </p:cNvPr>
              <p:cNvCxnSpPr>
                <a:cxnSpLocks/>
                <a:endCxn id="42" idx="0"/>
              </p:cNvCxnSpPr>
              <p:nvPr/>
            </p:nvCxnSpPr>
            <p:spPr>
              <a:xfrm>
                <a:off x="9507937" y="5336641"/>
                <a:ext cx="223030" cy="689267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AEDF1928-D991-4B2A-A31E-6797EF94E39A}"/>
                  </a:ext>
                </a:extLst>
              </p:cNvPr>
              <p:cNvCxnSpPr>
                <a:cxnSpLocks/>
                <a:endCxn id="15" idx="5"/>
              </p:cNvCxnSpPr>
              <p:nvPr/>
            </p:nvCxnSpPr>
            <p:spPr>
              <a:xfrm flipH="1" flipV="1">
                <a:off x="8064293" y="5237092"/>
                <a:ext cx="1531770" cy="865757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3" name="TextBox 52">
                    <a:extLst>
                      <a:ext uri="{FF2B5EF4-FFF2-40B4-BE49-F238E27FC236}">
                        <a16:creationId xmlns:a16="http://schemas.microsoft.com/office/drawing/2014/main" id="{34A3188B-BBEF-4A88-880C-C43A76C0F934}"/>
                      </a:ext>
                    </a:extLst>
                  </p:cNvPr>
                  <p:cNvSpPr txBox="1"/>
                  <p:nvPr/>
                </p:nvSpPr>
                <p:spPr>
                  <a:xfrm>
                    <a:off x="7191456" y="608761"/>
                    <a:ext cx="708891" cy="38868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53" name="TextBox 52">
                    <a:extLst>
                      <a:ext uri="{FF2B5EF4-FFF2-40B4-BE49-F238E27FC236}">
                        <a16:creationId xmlns:a16="http://schemas.microsoft.com/office/drawing/2014/main" id="{34A3188B-BBEF-4A88-880C-C43A76C0F93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191456" y="608761"/>
                    <a:ext cx="708891" cy="388683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b="-133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191378F8-C6E3-4C0A-8841-BEF1ABC2727B}"/>
                    </a:ext>
                  </a:extLst>
                </p:cNvPr>
                <p:cNvSpPr txBox="1"/>
                <p:nvPr/>
              </p:nvSpPr>
              <p:spPr>
                <a:xfrm>
                  <a:off x="6912002" y="4454960"/>
                  <a:ext cx="3810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191378F8-C6E3-4C0A-8841-BEF1ABC2727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12002" y="4454960"/>
                  <a:ext cx="381000" cy="369332"/>
                </a:xfrm>
                <a:prstGeom prst="rect">
                  <a:avLst/>
                </a:prstGeom>
                <a:blipFill>
                  <a:blip r:embed="rId9"/>
                  <a:stretch>
                    <a:fillRect r="-16949" b="-344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B75C9545-EB00-420A-8FFC-EF4C0EEBFFA3}"/>
                    </a:ext>
                  </a:extLst>
                </p:cNvPr>
                <p:cNvSpPr txBox="1"/>
                <p:nvPr/>
              </p:nvSpPr>
              <p:spPr>
                <a:xfrm>
                  <a:off x="8515135" y="4452811"/>
                  <a:ext cx="3810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B75C9545-EB00-420A-8FFC-EF4C0EEBFFA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15135" y="4452811"/>
                  <a:ext cx="381000" cy="369332"/>
                </a:xfrm>
                <a:prstGeom prst="rect">
                  <a:avLst/>
                </a:prstGeom>
                <a:blipFill>
                  <a:blip r:embed="rId10"/>
                  <a:stretch>
                    <a:fillRect r="-18333" b="-344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068644CA-B86E-42DF-BBA2-19CC3F853304}"/>
                    </a:ext>
                  </a:extLst>
                </p:cNvPr>
                <p:cNvSpPr txBox="1"/>
                <p:nvPr/>
              </p:nvSpPr>
              <p:spPr>
                <a:xfrm>
                  <a:off x="10093568" y="4465203"/>
                  <a:ext cx="3810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068644CA-B86E-42DF-BBA2-19CC3F85330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93568" y="4465203"/>
                  <a:ext cx="381000" cy="369332"/>
                </a:xfrm>
                <a:prstGeom prst="rect">
                  <a:avLst/>
                </a:prstGeom>
                <a:blipFill>
                  <a:blip r:embed="rId11"/>
                  <a:stretch>
                    <a:fillRect r="-18644" b="-344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0C1F254E-2508-4E18-94E1-8786960B4ABC}"/>
                    </a:ext>
                  </a:extLst>
                </p:cNvPr>
                <p:cNvSpPr txBox="1"/>
                <p:nvPr/>
              </p:nvSpPr>
              <p:spPr>
                <a:xfrm>
                  <a:off x="5715000" y="3000436"/>
                  <a:ext cx="3810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0C1F254E-2508-4E18-94E1-8786960B4A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15000" y="3000436"/>
                  <a:ext cx="381000" cy="369332"/>
                </a:xfrm>
                <a:prstGeom prst="rect">
                  <a:avLst/>
                </a:prstGeom>
                <a:blipFill>
                  <a:blip r:embed="rId12"/>
                  <a:stretch>
                    <a:fillRect r="-20339" b="-526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47993CE7-C506-427B-BEE1-8F0BFCA40F63}"/>
                    </a:ext>
                  </a:extLst>
                </p:cNvPr>
                <p:cNvSpPr txBox="1"/>
                <p:nvPr/>
              </p:nvSpPr>
              <p:spPr>
                <a:xfrm>
                  <a:off x="7399169" y="3005610"/>
                  <a:ext cx="3810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47993CE7-C506-427B-BEE1-8F0BFCA40F6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99169" y="3005610"/>
                  <a:ext cx="381000" cy="369332"/>
                </a:xfrm>
                <a:prstGeom prst="rect">
                  <a:avLst/>
                </a:prstGeom>
                <a:blipFill>
                  <a:blip r:embed="rId13"/>
                  <a:stretch>
                    <a:fillRect r="-20339" b="-517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A32CE53C-2BB4-4580-BBA1-C60732D7FDA2}"/>
                    </a:ext>
                  </a:extLst>
                </p:cNvPr>
                <p:cNvSpPr txBox="1"/>
                <p:nvPr/>
              </p:nvSpPr>
              <p:spPr>
                <a:xfrm>
                  <a:off x="9307531" y="3005610"/>
                  <a:ext cx="3810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A32CE53C-2BB4-4580-BBA1-C60732D7FDA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07531" y="3005610"/>
                  <a:ext cx="381000" cy="369332"/>
                </a:xfrm>
                <a:prstGeom prst="rect">
                  <a:avLst/>
                </a:prstGeom>
                <a:blipFill>
                  <a:blip r:embed="rId14"/>
                  <a:stretch>
                    <a:fillRect r="-20339" b="-344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EF39AE5F-6C69-48C1-BF0A-8389DE4BA125}"/>
                    </a:ext>
                  </a:extLst>
                </p:cNvPr>
                <p:cNvSpPr txBox="1"/>
                <p:nvPr/>
              </p:nvSpPr>
              <p:spPr>
                <a:xfrm>
                  <a:off x="11151264" y="3021149"/>
                  <a:ext cx="3810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7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EF39AE5F-6C69-48C1-BF0A-8389DE4BA12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51264" y="3021149"/>
                  <a:ext cx="381000" cy="369332"/>
                </a:xfrm>
                <a:prstGeom prst="rect">
                  <a:avLst/>
                </a:prstGeom>
                <a:blipFill>
                  <a:blip r:embed="rId15"/>
                  <a:stretch>
                    <a:fillRect r="-18333" b="-526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06BCD576-D79A-4A1A-A236-551A7498E705}"/>
                    </a:ext>
                  </a:extLst>
                </p:cNvPr>
                <p:cNvSpPr txBox="1"/>
                <p:nvPr/>
              </p:nvSpPr>
              <p:spPr>
                <a:xfrm>
                  <a:off x="8251363" y="1538352"/>
                  <a:ext cx="3810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8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06BCD576-D79A-4A1A-A236-551A7498E70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51363" y="1538352"/>
                  <a:ext cx="381000" cy="369332"/>
                </a:xfrm>
                <a:prstGeom prst="rect">
                  <a:avLst/>
                </a:prstGeom>
                <a:blipFill>
                  <a:blip r:embed="rId16"/>
                  <a:stretch>
                    <a:fillRect r="-18333" b="-526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4" name="Isosceles Triangle 53">
            <a:extLst>
              <a:ext uri="{FF2B5EF4-FFF2-40B4-BE49-F238E27FC236}">
                <a16:creationId xmlns:a16="http://schemas.microsoft.com/office/drawing/2014/main" id="{770D9431-1CBE-48D3-BF74-4A1276B051AE}"/>
              </a:ext>
            </a:extLst>
          </p:cNvPr>
          <p:cNvSpPr/>
          <p:nvPr/>
        </p:nvSpPr>
        <p:spPr>
          <a:xfrm>
            <a:off x="6341683" y="3864455"/>
            <a:ext cx="2856750" cy="2155070"/>
          </a:xfrm>
          <a:custGeom>
            <a:avLst/>
            <a:gdLst>
              <a:gd name="connsiteX0" fmla="*/ 0 w 4951364"/>
              <a:gd name="connsiteY0" fmla="*/ 2167825 h 2167825"/>
              <a:gd name="connsiteX1" fmla="*/ 2475682 w 4951364"/>
              <a:gd name="connsiteY1" fmla="*/ 0 h 2167825"/>
              <a:gd name="connsiteX2" fmla="*/ 4951364 w 4951364"/>
              <a:gd name="connsiteY2" fmla="*/ 2167825 h 2167825"/>
              <a:gd name="connsiteX3" fmla="*/ 0 w 4951364"/>
              <a:gd name="connsiteY3" fmla="*/ 2167825 h 2167825"/>
              <a:gd name="connsiteX0" fmla="*/ 53956 w 5059276"/>
              <a:gd name="connsiteY0" fmla="*/ 2167825 h 2167825"/>
              <a:gd name="connsiteX1" fmla="*/ 2529638 w 5059276"/>
              <a:gd name="connsiteY1" fmla="*/ 0 h 2167825"/>
              <a:gd name="connsiteX2" fmla="*/ 5005320 w 5059276"/>
              <a:gd name="connsiteY2" fmla="*/ 2167825 h 2167825"/>
              <a:gd name="connsiteX3" fmla="*/ 53956 w 5059276"/>
              <a:gd name="connsiteY3" fmla="*/ 2167825 h 2167825"/>
              <a:gd name="connsiteX0" fmla="*/ 160345 w 5143662"/>
              <a:gd name="connsiteY0" fmla="*/ 2256580 h 2256580"/>
              <a:gd name="connsiteX1" fmla="*/ 994263 w 5143662"/>
              <a:gd name="connsiteY1" fmla="*/ 0 h 2256580"/>
              <a:gd name="connsiteX2" fmla="*/ 5111709 w 5143662"/>
              <a:gd name="connsiteY2" fmla="*/ 2256580 h 2256580"/>
              <a:gd name="connsiteX3" fmla="*/ 160345 w 5143662"/>
              <a:gd name="connsiteY3" fmla="*/ 2256580 h 2256580"/>
              <a:gd name="connsiteX0" fmla="*/ 114770 w 2861409"/>
              <a:gd name="connsiteY0" fmla="*/ 2256592 h 2289875"/>
              <a:gd name="connsiteX1" fmla="*/ 948688 w 2861409"/>
              <a:gd name="connsiteY1" fmla="*/ 12 h 2289875"/>
              <a:gd name="connsiteX2" fmla="*/ 2800916 w 2861409"/>
              <a:gd name="connsiteY2" fmla="*/ 2289875 h 2289875"/>
              <a:gd name="connsiteX3" fmla="*/ 114770 w 2861409"/>
              <a:gd name="connsiteY3" fmla="*/ 2256592 h 2289875"/>
              <a:gd name="connsiteX0" fmla="*/ 101098 w 2852506"/>
              <a:gd name="connsiteY0" fmla="*/ 2267686 h 2300969"/>
              <a:gd name="connsiteX1" fmla="*/ 1090880 w 2852506"/>
              <a:gd name="connsiteY1" fmla="*/ 11 h 2300969"/>
              <a:gd name="connsiteX2" fmla="*/ 2787244 w 2852506"/>
              <a:gd name="connsiteY2" fmla="*/ 2300969 h 2300969"/>
              <a:gd name="connsiteX3" fmla="*/ 101098 w 2852506"/>
              <a:gd name="connsiteY3" fmla="*/ 2267686 h 2300969"/>
              <a:gd name="connsiteX0" fmla="*/ 107974 w 2856750"/>
              <a:gd name="connsiteY0" fmla="*/ 2267687 h 2300970"/>
              <a:gd name="connsiteX1" fmla="*/ 1014629 w 2856750"/>
              <a:gd name="connsiteY1" fmla="*/ 12 h 2300970"/>
              <a:gd name="connsiteX2" fmla="*/ 2794120 w 2856750"/>
              <a:gd name="connsiteY2" fmla="*/ 2300970 h 2300970"/>
              <a:gd name="connsiteX3" fmla="*/ 107974 w 2856750"/>
              <a:gd name="connsiteY3" fmla="*/ 2267687 h 2300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56750" h="2300970">
                <a:moveTo>
                  <a:pt x="107974" y="2267687"/>
                </a:moveTo>
                <a:cubicBezTo>
                  <a:pt x="-304640" y="1906383"/>
                  <a:pt x="566938" y="-5535"/>
                  <a:pt x="1014629" y="12"/>
                </a:cubicBezTo>
                <a:cubicBezTo>
                  <a:pt x="1462320" y="5559"/>
                  <a:pt x="3206734" y="1939666"/>
                  <a:pt x="2794120" y="2300970"/>
                </a:cubicBezTo>
                <a:lnTo>
                  <a:pt x="107974" y="2267687"/>
                </a:lnTo>
                <a:close/>
              </a:path>
            </a:pathLst>
          </a:custGeom>
          <a:noFill/>
          <a:ln w="762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952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E507DC1-2833-6211-A2F3-414AEA776D6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-7137"/>
                <a:ext cx="10515600" cy="1325563"/>
              </a:xfrm>
            </p:spPr>
            <p:txBody>
              <a:bodyPr/>
              <a:lstStyle/>
              <a:p>
                <a:r>
                  <a:rPr lang="en-US" dirty="0"/>
                  <a:t>Simplification of a single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THR</m:t>
                    </m:r>
                  </m:oMath>
                </a14:m>
                <a:r>
                  <a:rPr lang="en-US" dirty="0"/>
                  <a:t> gate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E507DC1-2833-6211-A2F3-414AEA776D6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-7137"/>
                <a:ext cx="10515600" cy="1325563"/>
              </a:xfrm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9B0C06-8AF2-0698-27CC-D3C78A45263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00855" y="1178904"/>
                <a:ext cx="11377013" cy="567909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Φ</m:t>
                    </m:r>
                  </m:oMath>
                </a14:m>
                <a:r>
                  <a:rPr lang="en-US" dirty="0"/>
                  <a:t> be a linear threshold function 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input bits</a:t>
                </a:r>
              </a:p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 be a corrupted biased block projection with parameters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endParaRPr lang="en-US" dirty="0"/>
              </a:p>
              <a:p>
                <a:r>
                  <a:rPr lang="en-US" sz="2000" dirty="0"/>
                  <a:t>Assume that for every block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2000" dirty="0"/>
                  <a:t>, we have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𝜀</m:t>
                    </m:r>
                    <m:r>
                      <m:rPr>
                        <m:lit/>
                      </m:rPr>
                      <a:rPr lang="en-US" sz="2000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d>
                      </m:e>
                      <m:sup>
                        <m:d>
                          <m:dPr>
                            <m:begChr m:val="|"/>
                            <m:endChr m:val="|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d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sz="2000" dirty="0"/>
              </a:p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 be any product distribution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In our case,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≈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100</m:t>
                        </m:r>
                      </m:sup>
                    </m:sSup>
                  </m:oMath>
                </a14:m>
                <a:r>
                  <a:rPr lang="en-US" dirty="0"/>
                  <a:t> ✔️</a:t>
                </a:r>
              </a:p>
              <a:p>
                <a:r>
                  <a:rPr lang="en-US" dirty="0"/>
                  <a:t>Proof based on anti-concentration and concentration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9B0C06-8AF2-0698-27CC-D3C78A45263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00855" y="1178904"/>
                <a:ext cx="11377013" cy="5679095"/>
              </a:xfrm>
              <a:blipFill>
                <a:blip r:embed="rId3"/>
                <a:stretch>
                  <a:fillRect l="-965" t="-17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8AC8333-E38A-ADFE-7315-AC3A4D27A886}"/>
                  </a:ext>
                </a:extLst>
              </p:cNvPr>
              <p:cNvSpPr txBox="1"/>
              <p:nvPr/>
            </p:nvSpPr>
            <p:spPr>
              <a:xfrm>
                <a:off x="564614" y="3429000"/>
                <a:ext cx="11007126" cy="2057551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txBody>
              <a:bodyPr wrap="square" lIns="182880" tIns="182880" rIns="182880" bIns="182880" rtlCol="0">
                <a:spAutoFit/>
              </a:bodyPr>
              <a:lstStyle/>
              <a:p>
                <a:r>
                  <a:rPr lang="en-US" sz="2600" b="1" dirty="0"/>
                  <a:t>Lemma</a:t>
                </a:r>
                <a:r>
                  <a:rPr lang="en-US" sz="2600" dirty="0"/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600" b="0" i="0" smtClean="0">
                                  <a:latin typeface="Cambria Math" panose="02040503050406030204" pitchFamily="18" charset="0"/>
                                </a:rPr>
                                <m:t>Pr</m:t>
                              </m:r>
                            </m:e>
                            <m:lim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600" b="0" i="0" smtClean="0">
                                  <a:latin typeface="Cambria Math" panose="02040503050406030204" pitchFamily="18" charset="0"/>
                                </a:rPr>
                                <m:t>Φ</m:t>
                              </m:r>
                              <m:sSub>
                                <m:sSubPr>
                                  <m:ctrlPr>
                                    <a:rPr lang="en-US" sz="2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begChr m:val=""/>
                                      <m:endChr m:val="|"/>
                                      <m:ctrlPr>
                                        <a:rPr lang="en-US" sz="2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600" b="0" i="1" smtClean="0">
                                          <a:latin typeface="Cambria Math" panose="02040503050406030204" pitchFamily="18" charset="0"/>
                                        </a:rPr>
                                        <m:t>​</m:t>
                                      </m:r>
                                    </m:e>
                                  </m:d>
                                </m:e>
                                <m:sub>
                                  <m:r>
                                    <a:rPr lang="en-US" sz="2600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sub>
                              </m:sSub>
                              <m:r>
                                <m:rPr>
                                  <m:nor/>
                                </m:rPr>
                                <a:rPr lang="en-US" sz="2600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sz="2600" b="0" i="0" smtClean="0">
                                  <a:latin typeface="Cambria Math" panose="02040503050406030204" pitchFamily="18" charset="0"/>
                                </a:rPr>
                                <m:t>is</m:t>
                              </m:r>
                              <m:r>
                                <m:rPr>
                                  <m:nor/>
                                </m:rPr>
                                <a:rPr lang="en-US" sz="2600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sz="2600" b="0" i="0" smtClean="0">
                                  <a:latin typeface="Cambria Math" panose="02040503050406030204" pitchFamily="18" charset="0"/>
                                </a:rPr>
                                <m:t>not</m:t>
                              </m:r>
                              <m:r>
                                <m:rPr>
                                  <m:nor/>
                                </m:rPr>
                                <a:rPr lang="en-US" sz="2600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  <m:r>
                                <m:rPr>
                                  <m:nor/>
                                </m:rPr>
                                <a:rPr lang="en-US" sz="2600">
                                  <a:latin typeface="Cambria Math" panose="02040503050406030204" pitchFamily="18" charset="0"/>
                                </a:rPr>
                                <m:t>‑</m:t>
                              </m:r>
                              <m:r>
                                <m:rPr>
                                  <m:nor/>
                                </m:rPr>
                                <a:rPr lang="en-US" sz="2600" b="0" i="0" smtClean="0">
                                  <a:latin typeface="Cambria Math" panose="02040503050406030204" pitchFamily="18" charset="0"/>
                                </a:rPr>
                                <m:t>close</m:t>
                              </m:r>
                              <m:r>
                                <m:rPr>
                                  <m:nor/>
                                </m:rPr>
                                <a:rPr lang="en-US" sz="2600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sz="2600" b="0" i="0" smtClean="0">
                                  <a:latin typeface="Cambria Math" panose="02040503050406030204" pitchFamily="18" charset="0"/>
                                </a:rPr>
                                <m:t>to</m:t>
                              </m:r>
                              <m:r>
                                <m:rPr>
                                  <m:nor/>
                                </m:rPr>
                                <a:rPr lang="en-US" sz="2600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sz="2600" b="0" i="0" smtClean="0"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  <m:r>
                                <m:rPr>
                                  <m:nor/>
                                </m:rPr>
                                <a:rPr lang="en-US" sz="2600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sz="2600" b="0" i="0" smtClean="0">
                                  <a:latin typeface="Cambria Math" panose="02040503050406030204" pitchFamily="18" charset="0"/>
                                </a:rPr>
                                <m:t>constant</m:t>
                              </m:r>
                              <m:r>
                                <m:rPr>
                                  <m:nor/>
                                </m:rPr>
                                <a:rPr lang="en-US" sz="2600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sz="2600" b="0" i="0" smtClean="0">
                                  <a:latin typeface="Cambria Math" panose="02040503050406030204" pitchFamily="18" charset="0"/>
                                </a:rPr>
                                <m:t>w</m:t>
                              </m:r>
                              <m:r>
                                <m:rPr>
                                  <m:nor/>
                                </m:rPr>
                                <a:rPr lang="en-US" sz="2600" b="0" i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m:rPr>
                                  <m:nor/>
                                </m:rPr>
                                <a:rPr lang="en-US" sz="2600" b="0" i="0" smtClean="0"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  <m:r>
                                <m:rPr>
                                  <m:nor/>
                                </m:rPr>
                                <a:rPr lang="en-US" sz="2600" b="0" i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m:rPr>
                                  <m:nor/>
                                </m:rPr>
                                <a:rPr lang="en-US" sz="2600" b="0" i="0" smtClean="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  <m:r>
                                <m:rPr>
                                  <m:nor/>
                                </m:rPr>
                                <a:rPr lang="en-US" sz="2600" b="0" i="0" smtClean="0">
                                  <a:latin typeface="Cambria Math" panose="02040503050406030204" pitchFamily="18" charset="0"/>
                                </a:rPr>
                                <m:t>. </m:t>
                              </m:r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</m:d>
                        </m:e>
                      </m:func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2600" i="1"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60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6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6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num>
                                    <m:den>
                                      <m:sSup>
                                        <m:sSupPr>
                                          <m:ctrlPr>
                                            <a:rPr lang="en-US" sz="2600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600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𝛽</m:t>
                                          </m:r>
                                        </m:e>
                                        <m:sup>
                                          <m:r>
                                            <a:rPr lang="en-US" sz="2600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26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m:rPr>
                                  <m:lit/>
                                </m:rPr>
                                <a:rPr lang="en-US" sz="26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sz="26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⋅</m:t>
                          </m:r>
                          <m:func>
                            <m:func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60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num>
                                    <m:den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  <m:t>𝜀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8AC8333-E38A-ADFE-7315-AC3A4D27A8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614" y="3429000"/>
                <a:ext cx="11007126" cy="205755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72093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AB58BD7-D608-4A9D-99F2-EB016768302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Simplification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TC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dirty="0"/>
                  <a:t> circuits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AB58BD7-D608-4A9D-99F2-EB016768302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F58A2D-D893-4E74-96FC-47752E5690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0724" y="2082413"/>
            <a:ext cx="5684366" cy="4562936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spcBef>
                <a:spcPts val="2400"/>
              </a:spcBef>
            </a:pPr>
            <a:r>
              <a:rPr lang="en-US" dirty="0">
                <a:solidFill>
                  <a:schemeClr val="accent1"/>
                </a:solidFill>
              </a:rPr>
              <a:t>Most</a:t>
            </a:r>
            <a:r>
              <a:rPr lang="en-US" dirty="0"/>
              <a:t> gates in bottom layer will become close to constants</a:t>
            </a:r>
          </a:p>
          <a:p>
            <a:pPr>
              <a:lnSpc>
                <a:spcPct val="150000"/>
              </a:lnSpc>
              <a:spcBef>
                <a:spcPts val="2400"/>
              </a:spcBef>
            </a:pPr>
            <a:r>
              <a:rPr lang="en-US" dirty="0"/>
              <a:t>Replace them with constants ✔️</a:t>
            </a:r>
          </a:p>
          <a:p>
            <a:pPr>
              <a:lnSpc>
                <a:spcPct val="150000"/>
              </a:lnSpc>
              <a:spcBef>
                <a:spcPts val="2400"/>
              </a:spcBef>
            </a:pPr>
            <a:r>
              <a:rPr lang="en-US" dirty="0"/>
              <a:t>Must contend with gates that do </a:t>
            </a:r>
            <a:r>
              <a:rPr lang="en-US" dirty="0">
                <a:solidFill>
                  <a:schemeClr val="accent1"/>
                </a:solidFill>
              </a:rPr>
              <a:t>not</a:t>
            </a:r>
            <a:r>
              <a:rPr lang="en-US" dirty="0"/>
              <a:t> become close to constants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774EF7B-258E-49E3-94FA-00CC4882D7CE}"/>
              </a:ext>
            </a:extLst>
          </p:cNvPr>
          <p:cNvGrpSpPr/>
          <p:nvPr/>
        </p:nvGrpSpPr>
        <p:grpSpPr>
          <a:xfrm>
            <a:off x="5813528" y="10634"/>
            <a:ext cx="6244976" cy="5806403"/>
            <a:chOff x="5515510" y="300912"/>
            <a:chExt cx="6244976" cy="5806403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46DFBD7D-AAB9-4E2B-A6FC-2AE082AF7E91}"/>
                </a:ext>
              </a:extLst>
            </p:cNvPr>
            <p:cNvGrpSpPr/>
            <p:nvPr/>
          </p:nvGrpSpPr>
          <p:grpSpPr>
            <a:xfrm>
              <a:off x="5515510" y="300912"/>
              <a:ext cx="6244976" cy="5806403"/>
              <a:chOff x="4590835" y="608761"/>
              <a:chExt cx="6244976" cy="5806403"/>
            </a:xfrm>
          </p:grpSpPr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3F8D43A9-02B2-4A79-AA7D-7E5B1D7B8C53}"/>
                  </a:ext>
                </a:extLst>
              </p:cNvPr>
              <p:cNvSpPr/>
              <p:nvPr/>
            </p:nvSpPr>
            <p:spPr>
              <a:xfrm>
                <a:off x="5774075" y="4553067"/>
                <a:ext cx="801385" cy="801385"/>
              </a:xfrm>
              <a:prstGeom prst="ellipse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F591B706-787E-4CE8-A62C-DAEDFD28A748}"/>
                  </a:ext>
                </a:extLst>
              </p:cNvPr>
              <p:cNvSpPr/>
              <p:nvPr/>
            </p:nvSpPr>
            <p:spPr>
              <a:xfrm>
                <a:off x="7380268" y="4553067"/>
                <a:ext cx="801385" cy="801385"/>
              </a:xfrm>
              <a:prstGeom prst="ellipse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AC95255C-3CBB-4BC7-B951-A6CB699DF5C3}"/>
                  </a:ext>
                </a:extLst>
              </p:cNvPr>
              <p:cNvSpPr/>
              <p:nvPr/>
            </p:nvSpPr>
            <p:spPr>
              <a:xfrm>
                <a:off x="8986461" y="4553067"/>
                <a:ext cx="801385" cy="801385"/>
              </a:xfrm>
              <a:prstGeom prst="ellipse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73368675-2FBE-4E71-B157-D0357426D26A}"/>
                  </a:ext>
                </a:extLst>
              </p:cNvPr>
              <p:cNvSpPr/>
              <p:nvPr/>
            </p:nvSpPr>
            <p:spPr>
              <a:xfrm>
                <a:off x="4590835" y="3112973"/>
                <a:ext cx="801385" cy="801385"/>
              </a:xfrm>
              <a:prstGeom prst="ellipse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285ED823-36DE-439A-B1C8-F0A1AF4E0C93}"/>
                  </a:ext>
                </a:extLst>
              </p:cNvPr>
              <p:cNvSpPr/>
              <p:nvPr/>
            </p:nvSpPr>
            <p:spPr>
              <a:xfrm>
                <a:off x="6275796" y="3112973"/>
                <a:ext cx="801385" cy="801385"/>
              </a:xfrm>
              <a:prstGeom prst="ellipse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F7263DD4-924A-468F-B383-912371638C45}"/>
                  </a:ext>
                </a:extLst>
              </p:cNvPr>
              <p:cNvSpPr/>
              <p:nvPr/>
            </p:nvSpPr>
            <p:spPr>
              <a:xfrm>
                <a:off x="8181653" y="3112973"/>
                <a:ext cx="801385" cy="801385"/>
              </a:xfrm>
              <a:prstGeom prst="ellipse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AEF5FC74-DCB2-46E1-9404-B61D129CFAF8}"/>
                  </a:ext>
                </a:extLst>
              </p:cNvPr>
              <p:cNvSpPr/>
              <p:nvPr/>
            </p:nvSpPr>
            <p:spPr>
              <a:xfrm>
                <a:off x="10034426" y="3112972"/>
                <a:ext cx="801385" cy="801385"/>
              </a:xfrm>
              <a:prstGeom prst="ellipse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67EFB63B-245A-4DE2-8129-88622EF73091}"/>
                  </a:ext>
                </a:extLst>
              </p:cNvPr>
              <p:cNvSpPr/>
              <p:nvPr/>
            </p:nvSpPr>
            <p:spPr>
              <a:xfrm>
                <a:off x="7148633" y="1627780"/>
                <a:ext cx="801385" cy="801385"/>
              </a:xfrm>
              <a:prstGeom prst="ellipse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BDFD7221-BE8C-4533-B2FF-0E4FCE68E3AA}"/>
                  </a:ext>
                </a:extLst>
              </p:cNvPr>
              <p:cNvCxnSpPr>
                <a:cxnSpLocks/>
                <a:stCxn id="14" idx="7"/>
                <a:endCxn id="19" idx="3"/>
              </p:cNvCxnSpPr>
              <p:nvPr/>
            </p:nvCxnSpPr>
            <p:spPr>
              <a:xfrm flipV="1">
                <a:off x="6458100" y="3796998"/>
                <a:ext cx="1840913" cy="873429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F767F736-CE27-434A-8D12-A84609053EFF}"/>
                  </a:ext>
                </a:extLst>
              </p:cNvPr>
              <p:cNvCxnSpPr>
                <a:cxnSpLocks/>
                <a:stCxn id="14" idx="0"/>
              </p:cNvCxnSpPr>
              <p:nvPr/>
            </p:nvCxnSpPr>
            <p:spPr>
              <a:xfrm flipV="1">
                <a:off x="6174768" y="3878336"/>
                <a:ext cx="316786" cy="674731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CC9C8BBA-5D39-4DF2-B99A-8A3CD0FF2BAA}"/>
                  </a:ext>
                </a:extLst>
              </p:cNvPr>
              <p:cNvCxnSpPr>
                <a:cxnSpLocks/>
                <a:stCxn id="14" idx="1"/>
                <a:endCxn id="17" idx="4"/>
              </p:cNvCxnSpPr>
              <p:nvPr/>
            </p:nvCxnSpPr>
            <p:spPr>
              <a:xfrm flipH="1" flipV="1">
                <a:off x="4991528" y="3914358"/>
                <a:ext cx="899907" cy="756069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E36007AD-317A-4300-BC67-574D95BDAD60}"/>
                  </a:ext>
                </a:extLst>
              </p:cNvPr>
              <p:cNvCxnSpPr>
                <a:cxnSpLocks/>
                <a:stCxn id="17" idx="5"/>
                <a:endCxn id="15" idx="1"/>
              </p:cNvCxnSpPr>
              <p:nvPr/>
            </p:nvCxnSpPr>
            <p:spPr>
              <a:xfrm>
                <a:off x="5274860" y="3796998"/>
                <a:ext cx="2222768" cy="873429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DD054968-DF17-47B7-A4AD-8A746BD97286}"/>
                  </a:ext>
                </a:extLst>
              </p:cNvPr>
              <p:cNvCxnSpPr>
                <a:cxnSpLocks/>
                <a:stCxn id="15" idx="0"/>
                <a:endCxn id="21" idx="4"/>
              </p:cNvCxnSpPr>
              <p:nvPr/>
            </p:nvCxnSpPr>
            <p:spPr>
              <a:xfrm flipH="1" flipV="1">
                <a:off x="7549326" y="2429165"/>
                <a:ext cx="231635" cy="2123902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2B39BF77-A65B-43FA-871E-BE55788909A5}"/>
                  </a:ext>
                </a:extLst>
              </p:cNvPr>
              <p:cNvCxnSpPr>
                <a:cxnSpLocks/>
                <a:stCxn id="15" idx="7"/>
                <a:endCxn id="20" idx="3"/>
              </p:cNvCxnSpPr>
              <p:nvPr/>
            </p:nvCxnSpPr>
            <p:spPr>
              <a:xfrm flipV="1">
                <a:off x="8064293" y="3796997"/>
                <a:ext cx="2087493" cy="87343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3F0AA53B-8FAE-473F-B60B-3BFE792FE411}"/>
                  </a:ext>
                </a:extLst>
              </p:cNvPr>
              <p:cNvCxnSpPr>
                <a:cxnSpLocks/>
                <a:stCxn id="16" idx="1"/>
                <a:endCxn id="18" idx="5"/>
              </p:cNvCxnSpPr>
              <p:nvPr/>
            </p:nvCxnSpPr>
            <p:spPr>
              <a:xfrm flipH="1" flipV="1">
                <a:off x="6959821" y="3796998"/>
                <a:ext cx="2144000" cy="873429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9BDFD4CD-8783-4401-9AB6-19BB47BB2E72}"/>
                  </a:ext>
                </a:extLst>
              </p:cNvPr>
              <p:cNvCxnSpPr>
                <a:cxnSpLocks/>
                <a:stCxn id="16" idx="0"/>
                <a:endCxn id="19" idx="5"/>
              </p:cNvCxnSpPr>
              <p:nvPr/>
            </p:nvCxnSpPr>
            <p:spPr>
              <a:xfrm flipH="1" flipV="1">
                <a:off x="8865678" y="3796998"/>
                <a:ext cx="521476" cy="756069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1C4B8B25-A9AF-495B-B39C-982BDEFCF339}"/>
                  </a:ext>
                </a:extLst>
              </p:cNvPr>
              <p:cNvCxnSpPr>
                <a:cxnSpLocks/>
                <a:stCxn id="16" idx="7"/>
                <a:endCxn id="20" idx="4"/>
              </p:cNvCxnSpPr>
              <p:nvPr/>
            </p:nvCxnSpPr>
            <p:spPr>
              <a:xfrm flipV="1">
                <a:off x="9670486" y="3914357"/>
                <a:ext cx="764633" cy="75607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E06455F1-73C5-4AD7-9C78-058B6A8ED78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855494" y="3881611"/>
                <a:ext cx="759494" cy="694115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E1AACEC7-F408-4D76-B964-604A817BF172}"/>
                  </a:ext>
                </a:extLst>
              </p:cNvPr>
              <p:cNvCxnSpPr>
                <a:cxnSpLocks/>
                <a:stCxn id="17" idx="7"/>
              </p:cNvCxnSpPr>
              <p:nvPr/>
            </p:nvCxnSpPr>
            <p:spPr>
              <a:xfrm flipV="1">
                <a:off x="5274860" y="2174163"/>
                <a:ext cx="1926858" cy="105617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13CBC50E-87F9-4BC3-8225-FC0969D20521}"/>
                  </a:ext>
                </a:extLst>
              </p:cNvPr>
              <p:cNvCxnSpPr>
                <a:cxnSpLocks/>
                <a:stCxn id="18" idx="0"/>
                <a:endCxn id="21" idx="3"/>
              </p:cNvCxnSpPr>
              <p:nvPr/>
            </p:nvCxnSpPr>
            <p:spPr>
              <a:xfrm flipV="1">
                <a:off x="6676489" y="2311805"/>
                <a:ext cx="589504" cy="80116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71207EB3-39C7-4458-9E27-19DC5E1B3AA3}"/>
                  </a:ext>
                </a:extLst>
              </p:cNvPr>
              <p:cNvCxnSpPr>
                <a:cxnSpLocks/>
                <a:stCxn id="21" idx="5"/>
                <a:endCxn id="19" idx="0"/>
              </p:cNvCxnSpPr>
              <p:nvPr/>
            </p:nvCxnSpPr>
            <p:spPr>
              <a:xfrm>
                <a:off x="7832658" y="2311805"/>
                <a:ext cx="749688" cy="80116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82B08309-9F69-40E9-9125-3E317567325C}"/>
                  </a:ext>
                </a:extLst>
              </p:cNvPr>
              <p:cNvCxnSpPr>
                <a:cxnSpLocks/>
                <a:endCxn id="20" idx="1"/>
              </p:cNvCxnSpPr>
              <p:nvPr/>
            </p:nvCxnSpPr>
            <p:spPr>
              <a:xfrm>
                <a:off x="7913265" y="2193175"/>
                <a:ext cx="2238521" cy="1037157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09FF9BC7-B65D-472B-AF57-074D05BE6A3F}"/>
                  </a:ext>
                </a:extLst>
              </p:cNvPr>
              <p:cNvCxnSpPr>
                <a:cxnSpLocks/>
                <a:stCxn id="21" idx="0"/>
              </p:cNvCxnSpPr>
              <p:nvPr/>
            </p:nvCxnSpPr>
            <p:spPr>
              <a:xfrm flipH="1" flipV="1">
                <a:off x="7545902" y="1075543"/>
                <a:ext cx="3424" cy="552237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5580791D-D816-4764-B32E-1D8D06783419}"/>
                  </a:ext>
                </a:extLst>
              </p:cNvPr>
              <p:cNvCxnSpPr>
                <a:cxnSpLocks/>
                <a:stCxn id="38" idx="0"/>
                <a:endCxn id="14" idx="3"/>
              </p:cNvCxnSpPr>
              <p:nvPr/>
            </p:nvCxnSpPr>
            <p:spPr>
              <a:xfrm flipV="1">
                <a:off x="5617300" y="5237092"/>
                <a:ext cx="274135" cy="788816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6EED4C99-60F3-4FFF-8306-26EB3773DD44}"/>
                      </a:ext>
                    </a:extLst>
                  </p:cNvPr>
                  <p:cNvSpPr txBox="1"/>
                  <p:nvPr/>
                </p:nvSpPr>
                <p:spPr>
                  <a:xfrm>
                    <a:off x="5426800" y="6025908"/>
                    <a:ext cx="38100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77" name="TextBox 76">
                    <a:extLst>
                      <a:ext uri="{FF2B5EF4-FFF2-40B4-BE49-F238E27FC236}">
                        <a16:creationId xmlns:a16="http://schemas.microsoft.com/office/drawing/2014/main" id="{BC0964E0-DA00-4B14-96E5-A308594662D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426800" y="6025908"/>
                    <a:ext cx="381000" cy="36933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4800028F-0755-43FC-ABD2-F4A442C59856}"/>
                      </a:ext>
                    </a:extLst>
                  </p:cNvPr>
                  <p:cNvSpPr txBox="1"/>
                  <p:nvPr/>
                </p:nvSpPr>
                <p:spPr>
                  <a:xfrm>
                    <a:off x="6447366" y="6041953"/>
                    <a:ext cx="38100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78" name="TextBox 77">
                    <a:extLst>
                      <a:ext uri="{FF2B5EF4-FFF2-40B4-BE49-F238E27FC236}">
                        <a16:creationId xmlns:a16="http://schemas.microsoft.com/office/drawing/2014/main" id="{DAE2F213-821A-4D7B-8D80-3B6104F0F98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447366" y="6041953"/>
                    <a:ext cx="381000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DE10E9E2-821A-4833-8396-E4F3A2505242}"/>
                      </a:ext>
                    </a:extLst>
                  </p:cNvPr>
                  <p:cNvSpPr txBox="1"/>
                  <p:nvPr/>
                </p:nvSpPr>
                <p:spPr>
                  <a:xfrm>
                    <a:off x="7415705" y="6040062"/>
                    <a:ext cx="38100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79" name="TextBox 78">
                    <a:extLst>
                      <a:ext uri="{FF2B5EF4-FFF2-40B4-BE49-F238E27FC236}">
                        <a16:creationId xmlns:a16="http://schemas.microsoft.com/office/drawing/2014/main" id="{2EF7AB76-1C8D-4B94-BF2A-1246B707593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15705" y="6040062"/>
                    <a:ext cx="381000" cy="36933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13D23B05-A4F6-4FC8-A4A3-B922C54D8BB7}"/>
                      </a:ext>
                    </a:extLst>
                  </p:cNvPr>
                  <p:cNvSpPr txBox="1"/>
                  <p:nvPr/>
                </p:nvSpPr>
                <p:spPr>
                  <a:xfrm>
                    <a:off x="8497918" y="6045832"/>
                    <a:ext cx="38100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80" name="TextBox 79">
                    <a:extLst>
                      <a:ext uri="{FF2B5EF4-FFF2-40B4-BE49-F238E27FC236}">
                        <a16:creationId xmlns:a16="http://schemas.microsoft.com/office/drawing/2014/main" id="{C6D0542C-B7F6-4B8B-8B6F-AA9E156D933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497918" y="6045832"/>
                    <a:ext cx="381000" cy="36933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2" name="TextBox 41">
                    <a:extLst>
                      <a:ext uri="{FF2B5EF4-FFF2-40B4-BE49-F238E27FC236}">
                        <a16:creationId xmlns:a16="http://schemas.microsoft.com/office/drawing/2014/main" id="{960B4CFD-8598-43E7-BFB8-1934E8D4F776}"/>
                      </a:ext>
                    </a:extLst>
                  </p:cNvPr>
                  <p:cNvSpPr txBox="1"/>
                  <p:nvPr/>
                </p:nvSpPr>
                <p:spPr>
                  <a:xfrm>
                    <a:off x="9540467" y="6025908"/>
                    <a:ext cx="38100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81" name="TextBox 80">
                    <a:extLst>
                      <a:ext uri="{FF2B5EF4-FFF2-40B4-BE49-F238E27FC236}">
                        <a16:creationId xmlns:a16="http://schemas.microsoft.com/office/drawing/2014/main" id="{58253966-2E93-4703-A384-B7DC2FF11C5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540467" y="6025908"/>
                    <a:ext cx="381000" cy="36933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8AFB4D56-0652-42C3-9F66-B28F103E3BE8}"/>
                  </a:ext>
                </a:extLst>
              </p:cNvPr>
              <p:cNvCxnSpPr>
                <a:cxnSpLocks/>
                <a:endCxn id="14" idx="4"/>
              </p:cNvCxnSpPr>
              <p:nvPr/>
            </p:nvCxnSpPr>
            <p:spPr>
              <a:xfrm flipH="1" flipV="1">
                <a:off x="6174768" y="5354452"/>
                <a:ext cx="349224" cy="756069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4E2CA6A8-2C73-4949-807F-58F9E1689568}"/>
                  </a:ext>
                </a:extLst>
              </p:cNvPr>
              <p:cNvCxnSpPr>
                <a:cxnSpLocks/>
                <a:endCxn id="14" idx="5"/>
              </p:cNvCxnSpPr>
              <p:nvPr/>
            </p:nvCxnSpPr>
            <p:spPr>
              <a:xfrm flipH="1" flipV="1">
                <a:off x="6458100" y="5237092"/>
                <a:ext cx="1021487" cy="845209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EF9B2723-B3EA-4A96-B6B6-748F9497ECAE}"/>
                  </a:ext>
                </a:extLst>
              </p:cNvPr>
              <p:cNvCxnSpPr>
                <a:cxnSpLocks/>
                <a:endCxn id="15" idx="3"/>
              </p:cNvCxnSpPr>
              <p:nvPr/>
            </p:nvCxnSpPr>
            <p:spPr>
              <a:xfrm flipV="1">
                <a:off x="6768432" y="5237092"/>
                <a:ext cx="729196" cy="873429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A5B03EC6-8DF0-4396-9EC3-7DD6530728D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43254" y="5144710"/>
                <a:ext cx="1665090" cy="968414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CC600CF5-361A-4464-BDEA-1E48A40C2313}"/>
                  </a:ext>
                </a:extLst>
              </p:cNvPr>
              <p:cNvCxnSpPr>
                <a:cxnSpLocks/>
                <a:stCxn id="40" idx="0"/>
                <a:endCxn id="15" idx="4"/>
              </p:cNvCxnSpPr>
              <p:nvPr/>
            </p:nvCxnSpPr>
            <p:spPr>
              <a:xfrm flipV="1">
                <a:off x="7606205" y="5354452"/>
                <a:ext cx="174756" cy="68561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7B88B86E-FB3E-41A6-B8FD-2BD9BF34B54B}"/>
                  </a:ext>
                </a:extLst>
              </p:cNvPr>
              <p:cNvCxnSpPr>
                <a:cxnSpLocks/>
                <a:stCxn id="16" idx="3"/>
              </p:cNvCxnSpPr>
              <p:nvPr/>
            </p:nvCxnSpPr>
            <p:spPr>
              <a:xfrm flipH="1">
                <a:off x="7705619" y="5237092"/>
                <a:ext cx="1398202" cy="886306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3D11A2C3-DB3C-42E5-9916-8203BF773413}"/>
                  </a:ext>
                </a:extLst>
              </p:cNvPr>
              <p:cNvCxnSpPr>
                <a:cxnSpLocks/>
                <a:endCxn id="19" idx="4"/>
              </p:cNvCxnSpPr>
              <p:nvPr/>
            </p:nvCxnSpPr>
            <p:spPr>
              <a:xfrm flipH="1" flipV="1">
                <a:off x="8582346" y="3914358"/>
                <a:ext cx="68494" cy="2136745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E77A681D-4839-437B-9995-06BAF6A874AE}"/>
                  </a:ext>
                </a:extLst>
              </p:cNvPr>
              <p:cNvCxnSpPr>
                <a:cxnSpLocks/>
                <a:stCxn id="16" idx="4"/>
              </p:cNvCxnSpPr>
              <p:nvPr/>
            </p:nvCxnSpPr>
            <p:spPr>
              <a:xfrm flipH="1">
                <a:off x="8774130" y="5354452"/>
                <a:ext cx="613024" cy="748397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2F777AFA-AC52-4841-8148-B4BADC987D09}"/>
                  </a:ext>
                </a:extLst>
              </p:cNvPr>
              <p:cNvCxnSpPr>
                <a:cxnSpLocks/>
                <a:endCxn id="42" idx="0"/>
              </p:cNvCxnSpPr>
              <p:nvPr/>
            </p:nvCxnSpPr>
            <p:spPr>
              <a:xfrm>
                <a:off x="9507937" y="5336641"/>
                <a:ext cx="223030" cy="689267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4B2BD08B-648F-4A40-A5A0-95478DA4FEA6}"/>
                  </a:ext>
                </a:extLst>
              </p:cNvPr>
              <p:cNvCxnSpPr>
                <a:cxnSpLocks/>
                <a:endCxn id="15" idx="5"/>
              </p:cNvCxnSpPr>
              <p:nvPr/>
            </p:nvCxnSpPr>
            <p:spPr>
              <a:xfrm flipH="1" flipV="1">
                <a:off x="8064293" y="5237092"/>
                <a:ext cx="1531770" cy="865757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3" name="TextBox 52">
                    <a:extLst>
                      <a:ext uri="{FF2B5EF4-FFF2-40B4-BE49-F238E27FC236}">
                        <a16:creationId xmlns:a16="http://schemas.microsoft.com/office/drawing/2014/main" id="{4D60FE60-FAA4-4862-82A1-E8F7E7DD40BB}"/>
                      </a:ext>
                    </a:extLst>
                  </p:cNvPr>
                  <p:cNvSpPr txBox="1"/>
                  <p:nvPr/>
                </p:nvSpPr>
                <p:spPr>
                  <a:xfrm>
                    <a:off x="7191456" y="608761"/>
                    <a:ext cx="708891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53" name="TextBox 52">
                    <a:extLst>
                      <a:ext uri="{FF2B5EF4-FFF2-40B4-BE49-F238E27FC236}">
                        <a16:creationId xmlns:a16="http://schemas.microsoft.com/office/drawing/2014/main" id="{4D60FE60-FAA4-4862-82A1-E8F7E7DD40B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191456" y="608761"/>
                    <a:ext cx="708891" cy="369332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b="-133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522A3865-0AF6-4A8D-804B-A0A43CA29A16}"/>
                    </a:ext>
                  </a:extLst>
                </p:cNvPr>
                <p:cNvSpPr txBox="1"/>
                <p:nvPr/>
              </p:nvSpPr>
              <p:spPr>
                <a:xfrm>
                  <a:off x="6912002" y="4454960"/>
                  <a:ext cx="3810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8" name="TextBox 137">
                  <a:extLst>
                    <a:ext uri="{FF2B5EF4-FFF2-40B4-BE49-F238E27FC236}">
                      <a16:creationId xmlns:a16="http://schemas.microsoft.com/office/drawing/2014/main" id="{A72FC3AD-540E-476C-919A-9D9B4677AA0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12002" y="4454960"/>
                  <a:ext cx="381000" cy="369332"/>
                </a:xfrm>
                <a:prstGeom prst="rect">
                  <a:avLst/>
                </a:prstGeom>
                <a:blipFill>
                  <a:blip r:embed="rId10"/>
                  <a:stretch>
                    <a:fillRect r="-112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68F156A2-0407-4223-BC51-207D1A8E30C2}"/>
                    </a:ext>
                  </a:extLst>
                </p:cNvPr>
                <p:cNvSpPr txBox="1"/>
                <p:nvPr/>
              </p:nvSpPr>
              <p:spPr>
                <a:xfrm>
                  <a:off x="8515135" y="4452811"/>
                  <a:ext cx="3810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9" name="TextBox 138">
                  <a:extLst>
                    <a:ext uri="{FF2B5EF4-FFF2-40B4-BE49-F238E27FC236}">
                      <a16:creationId xmlns:a16="http://schemas.microsoft.com/office/drawing/2014/main" id="{135094FE-131D-4780-AE55-F2600D0C785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15135" y="4452811"/>
                  <a:ext cx="381000" cy="369332"/>
                </a:xfrm>
                <a:prstGeom prst="rect">
                  <a:avLst/>
                </a:prstGeom>
                <a:blipFill>
                  <a:blip r:embed="rId11"/>
                  <a:stretch>
                    <a:fillRect r="-1290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75DAC334-169F-4BEF-869D-C62D1AE25524}"/>
                    </a:ext>
                  </a:extLst>
                </p:cNvPr>
                <p:cNvSpPr txBox="1"/>
                <p:nvPr/>
              </p:nvSpPr>
              <p:spPr>
                <a:xfrm>
                  <a:off x="10093568" y="4465203"/>
                  <a:ext cx="3810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0" name="TextBox 139">
                  <a:extLst>
                    <a:ext uri="{FF2B5EF4-FFF2-40B4-BE49-F238E27FC236}">
                      <a16:creationId xmlns:a16="http://schemas.microsoft.com/office/drawing/2014/main" id="{D4E66A17-7AAB-4126-8DF7-F95BE15B4C6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93568" y="4465203"/>
                  <a:ext cx="381000" cy="369332"/>
                </a:xfrm>
                <a:prstGeom prst="rect">
                  <a:avLst/>
                </a:prstGeom>
                <a:blipFill>
                  <a:blip r:embed="rId12"/>
                  <a:stretch>
                    <a:fillRect r="-1290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2339B17E-EF32-4459-A4AC-3CDA795DC3EB}"/>
                    </a:ext>
                  </a:extLst>
                </p:cNvPr>
                <p:cNvSpPr txBox="1"/>
                <p:nvPr/>
              </p:nvSpPr>
              <p:spPr>
                <a:xfrm>
                  <a:off x="5715000" y="3000436"/>
                  <a:ext cx="3810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1" name="TextBox 140">
                  <a:extLst>
                    <a:ext uri="{FF2B5EF4-FFF2-40B4-BE49-F238E27FC236}">
                      <a16:creationId xmlns:a16="http://schemas.microsoft.com/office/drawing/2014/main" id="{720D8801-82D8-41FE-B2D0-80E53A2138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15000" y="3000436"/>
                  <a:ext cx="381000" cy="369332"/>
                </a:xfrm>
                <a:prstGeom prst="rect">
                  <a:avLst/>
                </a:prstGeom>
                <a:blipFill>
                  <a:blip r:embed="rId13"/>
                  <a:stretch>
                    <a:fillRect r="-1290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C308EB83-9817-4C88-86E0-DE056721D463}"/>
                    </a:ext>
                  </a:extLst>
                </p:cNvPr>
                <p:cNvSpPr txBox="1"/>
                <p:nvPr/>
              </p:nvSpPr>
              <p:spPr>
                <a:xfrm>
                  <a:off x="7399169" y="3005610"/>
                  <a:ext cx="3810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2" name="TextBox 141">
                  <a:extLst>
                    <a:ext uri="{FF2B5EF4-FFF2-40B4-BE49-F238E27FC236}">
                      <a16:creationId xmlns:a16="http://schemas.microsoft.com/office/drawing/2014/main" id="{5BDB5BA6-8909-47FF-ABD6-BA5D518BC0C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99169" y="3005610"/>
                  <a:ext cx="381000" cy="369332"/>
                </a:xfrm>
                <a:prstGeom prst="rect">
                  <a:avLst/>
                </a:prstGeom>
                <a:blipFill>
                  <a:blip r:embed="rId14"/>
                  <a:stretch>
                    <a:fillRect r="-1451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914ABBB2-7696-4F51-B1E6-73C4E33AED71}"/>
                    </a:ext>
                  </a:extLst>
                </p:cNvPr>
                <p:cNvSpPr txBox="1"/>
                <p:nvPr/>
              </p:nvSpPr>
              <p:spPr>
                <a:xfrm>
                  <a:off x="9307531" y="3005610"/>
                  <a:ext cx="3810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3" name="TextBox 142">
                  <a:extLst>
                    <a:ext uri="{FF2B5EF4-FFF2-40B4-BE49-F238E27FC236}">
                      <a16:creationId xmlns:a16="http://schemas.microsoft.com/office/drawing/2014/main" id="{65825C50-068B-43C2-9934-26C781B4502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07531" y="3005610"/>
                  <a:ext cx="381000" cy="369332"/>
                </a:xfrm>
                <a:prstGeom prst="rect">
                  <a:avLst/>
                </a:prstGeom>
                <a:blipFill>
                  <a:blip r:embed="rId15"/>
                  <a:stretch>
                    <a:fillRect r="-1290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2EE9A6FA-158A-4C44-AA22-38BDA519865C}"/>
                    </a:ext>
                  </a:extLst>
                </p:cNvPr>
                <p:cNvSpPr txBox="1"/>
                <p:nvPr/>
              </p:nvSpPr>
              <p:spPr>
                <a:xfrm>
                  <a:off x="11151264" y="3021149"/>
                  <a:ext cx="3810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7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4" name="TextBox 143">
                  <a:extLst>
                    <a:ext uri="{FF2B5EF4-FFF2-40B4-BE49-F238E27FC236}">
                      <a16:creationId xmlns:a16="http://schemas.microsoft.com/office/drawing/2014/main" id="{455221BE-E85E-4D41-A5AE-4F23F2724F8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51264" y="3021149"/>
                  <a:ext cx="381000" cy="369332"/>
                </a:xfrm>
                <a:prstGeom prst="rect">
                  <a:avLst/>
                </a:prstGeom>
                <a:blipFill>
                  <a:blip r:embed="rId16"/>
                  <a:stretch>
                    <a:fillRect r="-1269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D67F9DB8-66C6-45D5-9FE5-E301F7A7CAF4}"/>
                    </a:ext>
                  </a:extLst>
                </p:cNvPr>
                <p:cNvSpPr txBox="1"/>
                <p:nvPr/>
              </p:nvSpPr>
              <p:spPr>
                <a:xfrm>
                  <a:off x="8251363" y="1538352"/>
                  <a:ext cx="3810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8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5" name="TextBox 144">
                  <a:extLst>
                    <a:ext uri="{FF2B5EF4-FFF2-40B4-BE49-F238E27FC236}">
                      <a16:creationId xmlns:a16="http://schemas.microsoft.com/office/drawing/2014/main" id="{F8A41BB5-CB69-4D26-9297-CE8F035DF45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51363" y="1538352"/>
                  <a:ext cx="381000" cy="369332"/>
                </a:xfrm>
                <a:prstGeom prst="rect">
                  <a:avLst/>
                </a:prstGeom>
                <a:blipFill>
                  <a:blip r:embed="rId17"/>
                  <a:stretch>
                    <a:fillRect r="-1290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490418D5-FCEA-4D24-8221-7E02B6055AF5}"/>
              </a:ext>
            </a:extLst>
          </p:cNvPr>
          <p:cNvSpPr/>
          <p:nvPr/>
        </p:nvSpPr>
        <p:spPr>
          <a:xfrm>
            <a:off x="6366552" y="3651430"/>
            <a:ext cx="5089989" cy="2393168"/>
          </a:xfrm>
          <a:prstGeom prst="roundRect">
            <a:avLst/>
          </a:prstGeom>
          <a:noFill/>
          <a:ln w="762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327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4B2E3B2-1F03-4CB1-80FE-F584C4DEB0E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7981"/>
                <a:ext cx="10515600" cy="1325563"/>
              </a:xfrm>
            </p:spPr>
            <p:txBody>
              <a:bodyPr/>
              <a:lstStyle/>
              <a:p>
                <a:r>
                  <a:rPr lang="en-US" dirty="0"/>
                  <a:t>Decision trees with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TC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dirty="0"/>
                  <a:t> circuits at the leaves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4B2E3B2-1F03-4CB1-80FE-F584C4DEB0E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7981"/>
                <a:ext cx="10515600" cy="1325563"/>
              </a:xfrm>
              <a:blipFill>
                <a:blip r:embed="rId3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6E81F8-E78D-4F7E-A9CB-FFCC113B8E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794" y="1022732"/>
            <a:ext cx="6455470" cy="5036434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endParaRPr lang="en-US" dirty="0"/>
          </a:p>
        </p:txBody>
      </p: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AE154845-9DDA-43F8-BB48-7274743E10C1}"/>
              </a:ext>
            </a:extLst>
          </p:cNvPr>
          <p:cNvGrpSpPr/>
          <p:nvPr/>
        </p:nvGrpSpPr>
        <p:grpSpPr>
          <a:xfrm>
            <a:off x="3626564" y="1220145"/>
            <a:ext cx="8514205" cy="5388678"/>
            <a:chOff x="3626564" y="1220145"/>
            <a:chExt cx="8514205" cy="5388678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FA367324-C70F-480F-A6AA-1DA3A3E454DF}"/>
                </a:ext>
              </a:extLst>
            </p:cNvPr>
            <p:cNvSpPr/>
            <p:nvPr/>
          </p:nvSpPr>
          <p:spPr>
            <a:xfrm>
              <a:off x="7366190" y="1220145"/>
              <a:ext cx="801385" cy="801385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7044B848-80C9-469B-95C2-649BB1F89AC8}"/>
                    </a:ext>
                  </a:extLst>
                </p:cNvPr>
                <p:cNvSpPr txBox="1"/>
                <p:nvPr/>
              </p:nvSpPr>
              <p:spPr>
                <a:xfrm>
                  <a:off x="7576383" y="1436170"/>
                  <a:ext cx="3810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7044B848-80C9-469B-95C2-649BB1F89AC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76383" y="1436170"/>
                  <a:ext cx="381000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2684E14F-971E-4887-9F99-0DC136D49326}"/>
                </a:ext>
              </a:extLst>
            </p:cNvPr>
            <p:cNvSpPr/>
            <p:nvPr/>
          </p:nvSpPr>
          <p:spPr>
            <a:xfrm>
              <a:off x="5728747" y="3052867"/>
              <a:ext cx="801385" cy="801385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0FB51855-6FD6-4434-8259-14A951A25886}"/>
                    </a:ext>
                  </a:extLst>
                </p:cNvPr>
                <p:cNvSpPr txBox="1"/>
                <p:nvPr/>
              </p:nvSpPr>
              <p:spPr>
                <a:xfrm>
                  <a:off x="5857111" y="3254512"/>
                  <a:ext cx="59119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0FB51855-6FD6-4434-8259-14A951A258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57111" y="3254512"/>
                  <a:ext cx="591193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93DB8979-8A17-43B6-B8AE-69D8E4EC8D9A}"/>
                </a:ext>
              </a:extLst>
            </p:cNvPr>
            <p:cNvSpPr/>
            <p:nvPr/>
          </p:nvSpPr>
          <p:spPr>
            <a:xfrm>
              <a:off x="9155070" y="3052867"/>
              <a:ext cx="801385" cy="801385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FAC91881-FC84-4FF1-915D-5BDC8D36ACA2}"/>
                    </a:ext>
                  </a:extLst>
                </p:cNvPr>
                <p:cNvSpPr txBox="1"/>
                <p:nvPr/>
              </p:nvSpPr>
              <p:spPr>
                <a:xfrm>
                  <a:off x="9245190" y="3268893"/>
                  <a:ext cx="59119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FAC91881-FC84-4FF1-915D-5BDC8D36ACA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45190" y="3268893"/>
                  <a:ext cx="591193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4CAFCF6-2E68-43B4-8899-D8E19AD6C4A5}"/>
                </a:ext>
              </a:extLst>
            </p:cNvPr>
            <p:cNvSpPr/>
            <p:nvPr/>
          </p:nvSpPr>
          <p:spPr>
            <a:xfrm>
              <a:off x="4479451" y="4503246"/>
              <a:ext cx="801385" cy="801385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2422C2D7-DE70-4840-8151-BCCA71370CDD}"/>
                    </a:ext>
                  </a:extLst>
                </p:cNvPr>
                <p:cNvSpPr txBox="1"/>
                <p:nvPr/>
              </p:nvSpPr>
              <p:spPr>
                <a:xfrm>
                  <a:off x="4689644" y="4719271"/>
                  <a:ext cx="3810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2422C2D7-DE70-4840-8151-BCCA71370CD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89644" y="4719271"/>
                  <a:ext cx="381000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8D2EE539-6AAE-4460-BA90-0CFD94CBBDBE}"/>
                </a:ext>
              </a:extLst>
            </p:cNvPr>
            <p:cNvSpPr/>
            <p:nvPr/>
          </p:nvSpPr>
          <p:spPr>
            <a:xfrm>
              <a:off x="6494812" y="4503246"/>
              <a:ext cx="801385" cy="801385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335A61EF-760D-474C-85E0-C074749952CB}"/>
                    </a:ext>
                  </a:extLst>
                </p:cNvPr>
                <p:cNvSpPr txBox="1"/>
                <p:nvPr/>
              </p:nvSpPr>
              <p:spPr>
                <a:xfrm>
                  <a:off x="6705005" y="4719271"/>
                  <a:ext cx="3810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335A61EF-760D-474C-85E0-C074749952C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05005" y="4719271"/>
                  <a:ext cx="381000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58374E33-1AD7-4A88-8B82-D92DB68838A5}"/>
                </a:ext>
              </a:extLst>
            </p:cNvPr>
            <p:cNvSpPr/>
            <p:nvPr/>
          </p:nvSpPr>
          <p:spPr>
            <a:xfrm>
              <a:off x="8606603" y="4559796"/>
              <a:ext cx="801385" cy="801385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F50E4D88-02EB-4185-A90A-7238DF282D6E}"/>
                    </a:ext>
                  </a:extLst>
                </p:cNvPr>
                <p:cNvSpPr txBox="1"/>
                <p:nvPr/>
              </p:nvSpPr>
              <p:spPr>
                <a:xfrm>
                  <a:off x="8802753" y="4761469"/>
                  <a:ext cx="3810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F50E4D88-02EB-4185-A90A-7238DF282D6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02753" y="4761469"/>
                  <a:ext cx="381000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DFB0DB18-0DCD-41DC-9DFC-6EDCA1388235}"/>
                </a:ext>
              </a:extLst>
            </p:cNvPr>
            <p:cNvSpPr/>
            <p:nvPr/>
          </p:nvSpPr>
          <p:spPr>
            <a:xfrm>
              <a:off x="10647995" y="4559796"/>
              <a:ext cx="801385" cy="801385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E5CA8DDC-6610-4139-92B1-4E12FF63F420}"/>
                    </a:ext>
                  </a:extLst>
                </p:cNvPr>
                <p:cNvSpPr txBox="1"/>
                <p:nvPr/>
              </p:nvSpPr>
              <p:spPr>
                <a:xfrm>
                  <a:off x="10858188" y="4775821"/>
                  <a:ext cx="3810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E5CA8DDC-6610-4139-92B1-4E12FF63F42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58188" y="4775821"/>
                  <a:ext cx="381000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DC1BAFBC-53C5-4D34-B3DA-5733EDC97D01}"/>
                </a:ext>
              </a:extLst>
            </p:cNvPr>
            <p:cNvCxnSpPr>
              <a:cxnSpLocks/>
              <a:stCxn id="4" idx="3"/>
              <a:endCxn id="7" idx="7"/>
            </p:cNvCxnSpPr>
            <p:nvPr/>
          </p:nvCxnSpPr>
          <p:spPr>
            <a:xfrm flipH="1">
              <a:off x="6412772" y="1904170"/>
              <a:ext cx="1070778" cy="126605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730BCFC9-BE45-4971-96CE-EE59D0EF4A15}"/>
                </a:ext>
              </a:extLst>
            </p:cNvPr>
            <p:cNvCxnSpPr>
              <a:cxnSpLocks/>
              <a:stCxn id="4" idx="5"/>
              <a:endCxn id="9" idx="1"/>
            </p:cNvCxnSpPr>
            <p:nvPr/>
          </p:nvCxnSpPr>
          <p:spPr>
            <a:xfrm>
              <a:off x="8050215" y="1904170"/>
              <a:ext cx="1222215" cy="126605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08B2CA6A-D4E0-4892-87CC-A8FC0A4CB60C}"/>
                </a:ext>
              </a:extLst>
            </p:cNvPr>
            <p:cNvCxnSpPr>
              <a:cxnSpLocks/>
              <a:stCxn id="7" idx="3"/>
              <a:endCxn id="11" idx="7"/>
            </p:cNvCxnSpPr>
            <p:nvPr/>
          </p:nvCxnSpPr>
          <p:spPr>
            <a:xfrm flipH="1">
              <a:off x="5163476" y="3736892"/>
              <a:ext cx="682631" cy="88371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32693F3E-0C57-4377-AEED-CB28D914A939}"/>
                </a:ext>
              </a:extLst>
            </p:cNvPr>
            <p:cNvCxnSpPr>
              <a:cxnSpLocks/>
              <a:stCxn id="7" idx="5"/>
              <a:endCxn id="13" idx="1"/>
            </p:cNvCxnSpPr>
            <p:nvPr/>
          </p:nvCxnSpPr>
          <p:spPr>
            <a:xfrm>
              <a:off x="6412772" y="3736892"/>
              <a:ext cx="199400" cy="88371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CF56EE6B-57FF-44B4-AB76-28A7788AA38F}"/>
                </a:ext>
              </a:extLst>
            </p:cNvPr>
            <p:cNvCxnSpPr>
              <a:cxnSpLocks/>
              <a:stCxn id="9" idx="3"/>
              <a:endCxn id="15" idx="0"/>
            </p:cNvCxnSpPr>
            <p:nvPr/>
          </p:nvCxnSpPr>
          <p:spPr>
            <a:xfrm flipH="1">
              <a:off x="9007296" y="3736892"/>
              <a:ext cx="265134" cy="82290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B5008B6E-DF68-4755-B566-659B742FA5EB}"/>
                </a:ext>
              </a:extLst>
            </p:cNvPr>
            <p:cNvCxnSpPr>
              <a:cxnSpLocks/>
              <a:stCxn id="9" idx="5"/>
              <a:endCxn id="17" idx="1"/>
            </p:cNvCxnSpPr>
            <p:nvPr/>
          </p:nvCxnSpPr>
          <p:spPr>
            <a:xfrm>
              <a:off x="9839095" y="3736892"/>
              <a:ext cx="926260" cy="94026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C6DE8DA4-BF5A-44EB-B43C-B8DDF86916B5}"/>
                </a:ext>
              </a:extLst>
            </p:cNvPr>
            <p:cNvCxnSpPr>
              <a:cxnSpLocks/>
              <a:stCxn id="11" idx="3"/>
              <a:endCxn id="6" idx="0"/>
            </p:cNvCxnSpPr>
            <p:nvPr/>
          </p:nvCxnSpPr>
          <p:spPr>
            <a:xfrm flipH="1">
              <a:off x="4131842" y="5187271"/>
              <a:ext cx="464969" cy="76351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67E5D352-F135-4AA9-8B57-E531896F446C}"/>
                </a:ext>
              </a:extLst>
            </p:cNvPr>
            <p:cNvCxnSpPr>
              <a:cxnSpLocks/>
              <a:stCxn id="11" idx="5"/>
              <a:endCxn id="51" idx="0"/>
            </p:cNvCxnSpPr>
            <p:nvPr/>
          </p:nvCxnSpPr>
          <p:spPr>
            <a:xfrm>
              <a:off x="5163476" y="5187271"/>
              <a:ext cx="59993" cy="77261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9074BFB4-6F55-4E04-9017-1FC731D2581F}"/>
                </a:ext>
              </a:extLst>
            </p:cNvPr>
            <p:cNvCxnSpPr>
              <a:cxnSpLocks/>
              <a:stCxn id="13" idx="3"/>
              <a:endCxn id="54" idx="0"/>
            </p:cNvCxnSpPr>
            <p:nvPr/>
          </p:nvCxnSpPr>
          <p:spPr>
            <a:xfrm flipH="1">
              <a:off x="6263958" y="5187271"/>
              <a:ext cx="348214" cy="77261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28F0787F-7B61-4103-BF4A-551A32E4D13F}"/>
                </a:ext>
              </a:extLst>
            </p:cNvPr>
            <p:cNvCxnSpPr>
              <a:cxnSpLocks/>
              <a:stCxn id="13" idx="5"/>
              <a:endCxn id="59" idx="0"/>
            </p:cNvCxnSpPr>
            <p:nvPr/>
          </p:nvCxnSpPr>
          <p:spPr>
            <a:xfrm>
              <a:off x="7178837" y="5187271"/>
              <a:ext cx="187353" cy="76351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EBE93398-96F7-47AE-8001-48C4E26B71AF}"/>
                </a:ext>
              </a:extLst>
            </p:cNvPr>
            <p:cNvCxnSpPr>
              <a:cxnSpLocks/>
              <a:stCxn id="15" idx="3"/>
              <a:endCxn id="60" idx="0"/>
            </p:cNvCxnSpPr>
            <p:nvPr/>
          </p:nvCxnSpPr>
          <p:spPr>
            <a:xfrm flipH="1">
              <a:off x="8445326" y="5243821"/>
              <a:ext cx="278637" cy="70696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06D9814A-70C5-4EE3-8D44-FECAEB5A5B9A}"/>
                </a:ext>
              </a:extLst>
            </p:cNvPr>
            <p:cNvCxnSpPr>
              <a:cxnSpLocks/>
              <a:stCxn id="15" idx="5"/>
              <a:endCxn id="62" idx="0"/>
            </p:cNvCxnSpPr>
            <p:nvPr/>
          </p:nvCxnSpPr>
          <p:spPr>
            <a:xfrm>
              <a:off x="9290628" y="5243821"/>
              <a:ext cx="203198" cy="70696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EE912C95-1F21-4B78-AD73-61F1983539C1}"/>
                </a:ext>
              </a:extLst>
            </p:cNvPr>
            <p:cNvCxnSpPr>
              <a:cxnSpLocks/>
              <a:stCxn id="17" idx="3"/>
              <a:endCxn id="65" idx="0"/>
            </p:cNvCxnSpPr>
            <p:nvPr/>
          </p:nvCxnSpPr>
          <p:spPr>
            <a:xfrm flipH="1">
              <a:off x="10557494" y="5243821"/>
              <a:ext cx="207861" cy="71606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D36CC552-A96F-446E-A770-26AE7A590AF9}"/>
                </a:ext>
              </a:extLst>
            </p:cNvPr>
            <p:cNvCxnSpPr>
              <a:cxnSpLocks/>
              <a:stCxn id="17" idx="5"/>
              <a:endCxn id="63" idx="0"/>
            </p:cNvCxnSpPr>
            <p:nvPr/>
          </p:nvCxnSpPr>
          <p:spPr>
            <a:xfrm>
              <a:off x="11332020" y="5243821"/>
              <a:ext cx="303471" cy="70696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Isosceles Triangle 5">
                  <a:extLst>
                    <a:ext uri="{FF2B5EF4-FFF2-40B4-BE49-F238E27FC236}">
                      <a16:creationId xmlns:a16="http://schemas.microsoft.com/office/drawing/2014/main" id="{424468B3-6368-4A2B-AED1-C3494EE3C400}"/>
                    </a:ext>
                  </a:extLst>
                </p:cNvPr>
                <p:cNvSpPr/>
                <p:nvPr/>
              </p:nvSpPr>
              <p:spPr>
                <a:xfrm>
                  <a:off x="3626564" y="5950790"/>
                  <a:ext cx="1010556" cy="648937"/>
                </a:xfrm>
                <a:prstGeom prst="triangle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" name="Isosceles Triangle 5">
                  <a:extLst>
                    <a:ext uri="{FF2B5EF4-FFF2-40B4-BE49-F238E27FC236}">
                      <a16:creationId xmlns:a16="http://schemas.microsoft.com/office/drawing/2014/main" id="{424468B3-6368-4A2B-AED1-C3494EE3C40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26564" y="5950790"/>
                  <a:ext cx="1010556" cy="648937"/>
                </a:xfrm>
                <a:prstGeom prst="triangle">
                  <a:avLst/>
                </a:prstGeom>
                <a:blipFill>
                  <a:blip r:embed="rId12"/>
                  <a:stretch>
                    <a:fillRect b="-885"/>
                  </a:stretch>
                </a:blipFill>
                <a:ln w="254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Isosceles Triangle 50">
                  <a:extLst>
                    <a:ext uri="{FF2B5EF4-FFF2-40B4-BE49-F238E27FC236}">
                      <a16:creationId xmlns:a16="http://schemas.microsoft.com/office/drawing/2014/main" id="{A74EA7E2-9841-48EF-A188-34460D98ACB0}"/>
                    </a:ext>
                  </a:extLst>
                </p:cNvPr>
                <p:cNvSpPr/>
                <p:nvPr/>
              </p:nvSpPr>
              <p:spPr>
                <a:xfrm>
                  <a:off x="4718191" y="5959886"/>
                  <a:ext cx="1010556" cy="648937"/>
                </a:xfrm>
                <a:prstGeom prst="triangle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1" name="Isosceles Triangle 50">
                  <a:extLst>
                    <a:ext uri="{FF2B5EF4-FFF2-40B4-BE49-F238E27FC236}">
                      <a16:creationId xmlns:a16="http://schemas.microsoft.com/office/drawing/2014/main" id="{A74EA7E2-9841-48EF-A188-34460D98ACB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18191" y="5959886"/>
                  <a:ext cx="1010556" cy="648937"/>
                </a:xfrm>
                <a:prstGeom prst="triangle">
                  <a:avLst/>
                </a:prstGeom>
                <a:blipFill>
                  <a:blip r:embed="rId13"/>
                  <a:stretch>
                    <a:fillRect b="-1786"/>
                  </a:stretch>
                </a:blipFill>
                <a:ln w="254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Isosceles Triangle 53">
                  <a:extLst>
                    <a:ext uri="{FF2B5EF4-FFF2-40B4-BE49-F238E27FC236}">
                      <a16:creationId xmlns:a16="http://schemas.microsoft.com/office/drawing/2014/main" id="{989CA634-EFC4-405A-9DDB-381739CA1C7B}"/>
                    </a:ext>
                  </a:extLst>
                </p:cNvPr>
                <p:cNvSpPr/>
                <p:nvPr/>
              </p:nvSpPr>
              <p:spPr>
                <a:xfrm>
                  <a:off x="5758680" y="5959886"/>
                  <a:ext cx="1010556" cy="648937"/>
                </a:xfrm>
                <a:prstGeom prst="triangle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4" name="Isosceles Triangle 53">
                  <a:extLst>
                    <a:ext uri="{FF2B5EF4-FFF2-40B4-BE49-F238E27FC236}">
                      <a16:creationId xmlns:a16="http://schemas.microsoft.com/office/drawing/2014/main" id="{989CA634-EFC4-405A-9DDB-381739CA1C7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58680" y="5959886"/>
                  <a:ext cx="1010556" cy="648937"/>
                </a:xfrm>
                <a:prstGeom prst="triangle">
                  <a:avLst/>
                </a:prstGeom>
                <a:blipFill>
                  <a:blip r:embed="rId14"/>
                  <a:stretch>
                    <a:fillRect b="-1786"/>
                  </a:stretch>
                </a:blipFill>
                <a:ln w="254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Isosceles Triangle 58">
                  <a:extLst>
                    <a:ext uri="{FF2B5EF4-FFF2-40B4-BE49-F238E27FC236}">
                      <a16:creationId xmlns:a16="http://schemas.microsoft.com/office/drawing/2014/main" id="{FFA329D2-C195-49C6-81C9-65663581EF2F}"/>
                    </a:ext>
                  </a:extLst>
                </p:cNvPr>
                <p:cNvSpPr/>
                <p:nvPr/>
              </p:nvSpPr>
              <p:spPr>
                <a:xfrm>
                  <a:off x="6860912" y="5950789"/>
                  <a:ext cx="1010556" cy="648937"/>
                </a:xfrm>
                <a:prstGeom prst="triangle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9" name="Isosceles Triangle 58">
                  <a:extLst>
                    <a:ext uri="{FF2B5EF4-FFF2-40B4-BE49-F238E27FC236}">
                      <a16:creationId xmlns:a16="http://schemas.microsoft.com/office/drawing/2014/main" id="{FFA329D2-C195-49C6-81C9-65663581EF2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60912" y="5950789"/>
                  <a:ext cx="1010556" cy="648937"/>
                </a:xfrm>
                <a:prstGeom prst="triangle">
                  <a:avLst/>
                </a:prstGeom>
                <a:blipFill>
                  <a:blip r:embed="rId15"/>
                  <a:stretch>
                    <a:fillRect b="-885"/>
                  </a:stretch>
                </a:blipFill>
                <a:ln w="254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Isosceles Triangle 59">
                  <a:extLst>
                    <a:ext uri="{FF2B5EF4-FFF2-40B4-BE49-F238E27FC236}">
                      <a16:creationId xmlns:a16="http://schemas.microsoft.com/office/drawing/2014/main" id="{055DD5C2-97B1-4D5A-85A5-01E24A3C25F9}"/>
                    </a:ext>
                  </a:extLst>
                </p:cNvPr>
                <p:cNvSpPr/>
                <p:nvPr/>
              </p:nvSpPr>
              <p:spPr>
                <a:xfrm>
                  <a:off x="7940048" y="5950789"/>
                  <a:ext cx="1010556" cy="648937"/>
                </a:xfrm>
                <a:prstGeom prst="triangle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0" name="Isosceles Triangle 59">
                  <a:extLst>
                    <a:ext uri="{FF2B5EF4-FFF2-40B4-BE49-F238E27FC236}">
                      <a16:creationId xmlns:a16="http://schemas.microsoft.com/office/drawing/2014/main" id="{055DD5C2-97B1-4D5A-85A5-01E24A3C25F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40048" y="5950789"/>
                  <a:ext cx="1010556" cy="648937"/>
                </a:xfrm>
                <a:prstGeom prst="triangle">
                  <a:avLst/>
                </a:prstGeom>
                <a:blipFill>
                  <a:blip r:embed="rId16"/>
                  <a:stretch>
                    <a:fillRect b="-1770"/>
                  </a:stretch>
                </a:blipFill>
                <a:ln w="254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Isosceles Triangle 61">
                  <a:extLst>
                    <a:ext uri="{FF2B5EF4-FFF2-40B4-BE49-F238E27FC236}">
                      <a16:creationId xmlns:a16="http://schemas.microsoft.com/office/drawing/2014/main" id="{0860F74B-256A-4FF2-83DE-C9895EAF3370}"/>
                    </a:ext>
                  </a:extLst>
                </p:cNvPr>
                <p:cNvSpPr/>
                <p:nvPr/>
              </p:nvSpPr>
              <p:spPr>
                <a:xfrm>
                  <a:off x="8988548" y="5950789"/>
                  <a:ext cx="1010556" cy="648937"/>
                </a:xfrm>
                <a:prstGeom prst="triangle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2" name="Isosceles Triangle 61">
                  <a:extLst>
                    <a:ext uri="{FF2B5EF4-FFF2-40B4-BE49-F238E27FC236}">
                      <a16:creationId xmlns:a16="http://schemas.microsoft.com/office/drawing/2014/main" id="{0860F74B-256A-4FF2-83DE-C9895EAF337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88548" y="5950789"/>
                  <a:ext cx="1010556" cy="648937"/>
                </a:xfrm>
                <a:prstGeom prst="triangle">
                  <a:avLst/>
                </a:prstGeom>
                <a:blipFill>
                  <a:blip r:embed="rId17"/>
                  <a:stretch>
                    <a:fillRect b="-885"/>
                  </a:stretch>
                </a:blipFill>
                <a:ln w="254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Isosceles Triangle 62">
                  <a:extLst>
                    <a:ext uri="{FF2B5EF4-FFF2-40B4-BE49-F238E27FC236}">
                      <a16:creationId xmlns:a16="http://schemas.microsoft.com/office/drawing/2014/main" id="{22EBB9DC-D7A3-4629-8B89-F37A54D95FE3}"/>
                    </a:ext>
                  </a:extLst>
                </p:cNvPr>
                <p:cNvSpPr/>
                <p:nvPr/>
              </p:nvSpPr>
              <p:spPr>
                <a:xfrm>
                  <a:off x="11130213" y="5950789"/>
                  <a:ext cx="1010556" cy="648937"/>
                </a:xfrm>
                <a:prstGeom prst="triangle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8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3" name="Isosceles Triangle 62">
                  <a:extLst>
                    <a:ext uri="{FF2B5EF4-FFF2-40B4-BE49-F238E27FC236}">
                      <a16:creationId xmlns:a16="http://schemas.microsoft.com/office/drawing/2014/main" id="{22EBB9DC-D7A3-4629-8B89-F37A54D95FE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30213" y="5950789"/>
                  <a:ext cx="1010556" cy="648937"/>
                </a:xfrm>
                <a:prstGeom prst="triangle">
                  <a:avLst/>
                </a:prstGeom>
                <a:blipFill>
                  <a:blip r:embed="rId18"/>
                  <a:stretch>
                    <a:fillRect b="-885"/>
                  </a:stretch>
                </a:blipFill>
                <a:ln w="254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Isosceles Triangle 64">
                  <a:extLst>
                    <a:ext uri="{FF2B5EF4-FFF2-40B4-BE49-F238E27FC236}">
                      <a16:creationId xmlns:a16="http://schemas.microsoft.com/office/drawing/2014/main" id="{9B1A216D-5D8B-4C94-8849-0579F3EB39A6}"/>
                    </a:ext>
                  </a:extLst>
                </p:cNvPr>
                <p:cNvSpPr/>
                <p:nvPr/>
              </p:nvSpPr>
              <p:spPr>
                <a:xfrm>
                  <a:off x="10052216" y="5959886"/>
                  <a:ext cx="1010556" cy="648937"/>
                </a:xfrm>
                <a:prstGeom prst="triangle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7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5" name="Isosceles Triangle 64">
                  <a:extLst>
                    <a:ext uri="{FF2B5EF4-FFF2-40B4-BE49-F238E27FC236}">
                      <a16:creationId xmlns:a16="http://schemas.microsoft.com/office/drawing/2014/main" id="{9B1A216D-5D8B-4C94-8849-0579F3EB39A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52216" y="5959886"/>
                  <a:ext cx="1010556" cy="648937"/>
                </a:xfrm>
                <a:prstGeom prst="triangle">
                  <a:avLst/>
                </a:prstGeom>
                <a:blipFill>
                  <a:blip r:embed="rId19"/>
                  <a:stretch>
                    <a:fillRect b="-1786"/>
                  </a:stretch>
                </a:blipFill>
                <a:ln w="254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637094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328F7AE-1A27-CF47-C3BA-A3545E49CBF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744894" y="83359"/>
                <a:ext cx="10515600" cy="1325563"/>
              </a:xfrm>
            </p:spPr>
            <p:txBody>
              <a:bodyPr/>
              <a:lstStyle/>
              <a:p>
                <a:r>
                  <a:rPr lang="en-US" dirty="0"/>
                  <a:t>Eliminating the bottom layer of a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TC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dirty="0"/>
                  <a:t> circuit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328F7AE-1A27-CF47-C3BA-A3545E49CBF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744894" y="83359"/>
                <a:ext cx="10515600" cy="1325563"/>
              </a:xfrm>
              <a:blipFill>
                <a:blip r:embed="rId2"/>
                <a:stretch>
                  <a:fillRect l="-23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933854E-C2AC-40B3-D0A7-74356123065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78498" y="1408922"/>
                <a:ext cx="10775302" cy="4768041"/>
              </a:xfrm>
            </p:spPr>
            <p:txBody>
              <a:bodyPr/>
              <a:lstStyle/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be a </a:t>
                </a:r>
                <a:r>
                  <a:rPr lang="en-US" dirty="0">
                    <a:solidFill>
                      <a:schemeClr val="accent1"/>
                    </a:solidFill>
                  </a:rPr>
                  <a:t>depth-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TC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dirty="0"/>
                  <a:t> circuit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 wires</a:t>
                </a:r>
              </a:p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 be a corrupted biased block projection with parameters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endParaRPr lang="en-US" dirty="0"/>
              </a:p>
              <a:p>
                <a:r>
                  <a:rPr lang="en-US" sz="2000" dirty="0"/>
                  <a:t>Assume that for every block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2000" dirty="0"/>
                  <a:t>, we have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𝜀</m:t>
                    </m:r>
                    <m:r>
                      <m:rPr>
                        <m:lit/>
                      </m:rPr>
                      <a:rPr lang="en-US" sz="2000" i="1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d>
                      </m:e>
                      <m:sup>
                        <m:d>
                          <m:dPr>
                            <m:begChr m:val="|"/>
                            <m:endChr m:val="|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d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sz="2000" dirty="0"/>
              </a:p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 be any product distribution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933854E-C2AC-40B3-D0A7-74356123065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78498" y="1408922"/>
                <a:ext cx="10775302" cy="4768041"/>
              </a:xfrm>
              <a:blipFill>
                <a:blip r:embed="rId3"/>
                <a:stretch>
                  <a:fillRect l="-1018" t="-20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130B4E5-B60D-4709-C1C4-9645D818F61F}"/>
                  </a:ext>
                </a:extLst>
              </p:cNvPr>
              <p:cNvSpPr txBox="1"/>
              <p:nvPr/>
            </p:nvSpPr>
            <p:spPr>
              <a:xfrm>
                <a:off x="471139" y="3563884"/>
                <a:ext cx="11007126" cy="3116046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txBody>
              <a:bodyPr wrap="square" lIns="182880" tIns="182880" rIns="182880" bIns="182880" rtlCol="0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en-US" sz="2600" b="1" dirty="0"/>
                  <a:t>Lemma</a:t>
                </a:r>
                <a:r>
                  <a:rPr lang="en-US" sz="2600" dirty="0"/>
                  <a:t>: With high probability over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sz="2600" dirty="0"/>
                  <a:t>, there is a decision tree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2600" dirty="0"/>
                  <a:t> such that</a:t>
                </a:r>
              </a:p>
              <a:p>
                <a:pPr marL="457200" indent="-45720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r>
                  <a:rPr lang="en-US" sz="2600" dirty="0"/>
                  <a:t>Leaves are labeled by </a:t>
                </a:r>
                <a:r>
                  <a:rPr lang="en-US" sz="2600" dirty="0">
                    <a:solidFill>
                      <a:schemeClr val="accent1"/>
                    </a:solidFill>
                  </a:rPr>
                  <a:t>depth-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</m:oMath>
                </a14:m>
                <a:r>
                  <a:rPr lang="en-US" sz="26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sz="2600">
                            <a:latin typeface="Cambria Math" panose="02040503050406030204" pitchFamily="18" charset="0"/>
                          </a:rPr>
                          <m:t>TC</m:t>
                        </m:r>
                      </m:e>
                      <m:sup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sz="2600" dirty="0"/>
                  <a:t> circuits with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600" dirty="0"/>
                  <a:t> wires</a:t>
                </a:r>
              </a:p>
              <a:p>
                <a:pPr marL="457200" indent="-45720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600">
                                <a:latin typeface="Cambria Math" panose="02040503050406030204" pitchFamily="18" charset="0"/>
                              </a:rPr>
                              <m:t>Pr</m:t>
                            </m:r>
                          </m:e>
                          <m:lim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lim>
                        </m:limLow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  <m:d>
                              <m:dPr>
                                <m:ctrlPr>
                                  <a:rPr lang="en-US" sz="2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600" i="1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</m:d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sSub>
                              <m:sSubPr>
                                <m:ctrlPr>
                                  <a:rPr lang="en-US" sz="2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"/>
                                    <m:endChr m:val="|"/>
                                    <m:ctrlP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  <m:t>​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en-US" sz="2600" i="1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2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600" i="1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</m:d>
                          </m:e>
                        </m:d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≥1−</m:t>
                        </m:r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</m:func>
                  </m:oMath>
                </a14:m>
                <a:endParaRPr lang="en-US" sz="2600" dirty="0"/>
              </a:p>
              <a:p>
                <a:pPr marL="457200" indent="-45720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r>
                  <a:rPr lang="en-US" sz="2600" dirty="0"/>
                  <a:t>Depth of decision tree is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m:rPr>
                                <m:lit/>
                              </m:rP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/</m:t>
                            </m:r>
                            <m:sSup>
                              <m:sSupPr>
                                <m:ctrlPr>
                                  <a:rPr lang="en-US" sz="26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6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p>
                                <m:r>
                                  <a:rPr lang="en-US" sz="26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m:rPr>
                            <m:lit/>
                          </m:rP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12</m:t>
                        </m:r>
                      </m:sup>
                    </m:sSup>
                    <m:r>
                      <a:rPr lang="en-US" sz="2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sz="2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sz="2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m:rPr>
                        <m:nor/>
                      </m:rPr>
                      <a:rPr lang="en-US" sz="2600" b="0" i="0" smtClean="0">
                        <a:latin typeface="Cambria Math" panose="02040503050406030204" pitchFamily="18" charset="0"/>
                      </a:rPr>
                      <m:t>polylog</m:t>
                    </m:r>
                    <m:d>
                      <m:d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𝑛𝑠</m:t>
                        </m:r>
                        <m:r>
                          <m:rPr>
                            <m:lit/>
                          </m:rPr>
                          <a:rPr lang="en-US" sz="2600" b="0" i="1" smtClean="0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</m:d>
                  </m:oMath>
                </a14:m>
                <a:endParaRPr lang="en-US" sz="2600" dirty="0"/>
              </a:p>
              <a:p>
                <a:pPr>
                  <a:lnSpc>
                    <a:spcPct val="130000"/>
                  </a:lnSpc>
                </a:pPr>
                <a:r>
                  <a:rPr lang="en-US" sz="2600" dirty="0"/>
                  <a:t>Specifically, failure probability is at most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m:rPr>
                                <m:lit/>
                              </m:rP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/</m:t>
                            </m:r>
                            <m:sSup>
                              <m:sSupPr>
                                <m:ctrlPr>
                                  <a:rPr lang="en-US" sz="26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6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p>
                                <m:r>
                                  <a:rPr lang="en-US" sz="26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m:rPr>
                            <m:lit/>
                          </m:rPr>
                          <a:rPr lang="en-US" sz="2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12</m:t>
                        </m:r>
                      </m:sup>
                    </m:sSup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m:rPr>
                        <m:nor/>
                      </m:rPr>
                      <a:rPr lang="en-US" sz="2600" b="0" i="0" smtClean="0">
                        <a:latin typeface="Cambria Math" panose="02040503050406030204" pitchFamily="18" charset="0"/>
                      </a:rPr>
                      <m:t>polylog</m:t>
                    </m:r>
                    <m:d>
                      <m:d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𝑛𝑠</m:t>
                        </m:r>
                        <m:r>
                          <m:rPr>
                            <m:lit/>
                          </m:rPr>
                          <a:rPr lang="en-US" sz="2600" b="0" i="1" smtClean="0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</m:d>
                  </m:oMath>
                </a14:m>
                <a:endParaRPr lang="en-US" sz="26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130B4E5-B60D-4709-C1C4-9645D818F6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139" y="3563884"/>
                <a:ext cx="11007126" cy="311604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02134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1E4E2B9-D45F-61B6-F274-23085B8258F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6265"/>
                <a:ext cx="10515600" cy="1325563"/>
              </a:xfrm>
            </p:spPr>
            <p:txBody>
              <a:bodyPr/>
              <a:lstStyle/>
              <a:p>
                <a:r>
                  <a:rPr lang="en-US" dirty="0"/>
                  <a:t>The power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TC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  <a:r>
                  <a:rPr lang="en-US" dirty="0">
                    <a:solidFill>
                      <a:schemeClr val="accent1"/>
                    </a:solidFill>
                  </a:rPr>
                  <a:t>circuits</a:t>
                </a:r>
                <a:r>
                  <a:rPr lang="en-US" dirty="0"/>
                  <a:t> </a:t>
                </a:r>
                <a:r>
                  <a:rPr lang="en-US" sz="2400" dirty="0"/>
                  <a:t>(constant depth, polynomial size)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1E4E2B9-D45F-61B6-F274-23085B8258F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6265"/>
                <a:ext cx="10515600" cy="1325563"/>
              </a:xfrm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170AD9-D4FF-74C4-AFCD-2E3D392A4AF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61737" y="1316131"/>
                <a:ext cx="11073063" cy="3217235"/>
              </a:xfrm>
            </p:spPr>
            <p:txBody>
              <a:bodyPr numCol="2">
                <a:norm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dirty="0"/>
                  <a:t>PARITY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MOD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endParaRPr lang="en-US" dirty="0"/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Every symmetric function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Integer addition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Integer multiplication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Integer division</a:t>
                </a:r>
                <a:endParaRPr lang="en-US" dirty="0">
                  <a:solidFill>
                    <a:srgbClr val="C00000"/>
                  </a:solidFill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Sorting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Candidate cryptographic primitives</a:t>
                </a:r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170AD9-D4FF-74C4-AFCD-2E3D392A4AF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61737" y="1316131"/>
                <a:ext cx="11073063" cy="3217235"/>
              </a:xfrm>
              <a:blipFill>
                <a:blip r:embed="rId3"/>
                <a:stretch>
                  <a:fillRect l="-9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A9266F8-E6BD-89E2-68ED-D6A4F359A482}"/>
                  </a:ext>
                </a:extLst>
              </p:cNvPr>
              <p:cNvSpPr txBox="1"/>
              <p:nvPr/>
            </p:nvSpPr>
            <p:spPr>
              <a:xfrm>
                <a:off x="838200" y="4459583"/>
                <a:ext cx="8755982" cy="19615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28600" indent="-2286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sz="2800">
                            <a:latin typeface="Cambria Math" panose="02040503050406030204" pitchFamily="18" charset="0"/>
                          </a:rPr>
                          <m:t>TC</m:t>
                        </m:r>
                      </m:e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sz="2800" dirty="0"/>
                  <a:t> circuits are Boolean </a:t>
                </a:r>
                <a:r>
                  <a:rPr lang="en-US" sz="2800" dirty="0">
                    <a:solidFill>
                      <a:schemeClr val="accent1"/>
                    </a:solidFill>
                  </a:rPr>
                  <a:t>neural networks</a:t>
                </a:r>
                <a:endParaRPr lang="en-US" sz="2800" b="0" dirty="0"/>
              </a:p>
              <a:p>
                <a:pPr marL="228600" indent="-2286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800" b="0" dirty="0"/>
                  <a:t>Perhaps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sz="2800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NC</m:t>
                        </m:r>
                      </m:e>
                      <m:sup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sz="2800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TC</m:t>
                        </m:r>
                      </m:e>
                      <m:sup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sz="2800" b="0" dirty="0"/>
                  <a:t> 😮</a:t>
                </a:r>
              </a:p>
              <a:p>
                <a:pPr marL="228600" indent="-2286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800" b="0" dirty="0"/>
                  <a:t>It is an open problem to prove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800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NEXP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⊈</m:t>
                    </m:r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sz="28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TC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sz="2800" dirty="0"/>
                  <a:t> 🤯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A9266F8-E6BD-89E2-68ED-D6A4F359A4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459583"/>
                <a:ext cx="8755982" cy="1961563"/>
              </a:xfrm>
              <a:prstGeom prst="rect">
                <a:avLst/>
              </a:prstGeom>
              <a:blipFill>
                <a:blip r:embed="rId4"/>
                <a:stretch>
                  <a:fillRect l="-1253" b="-84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57D682E-3FD0-4A52-E2FF-1C953080AC33}"/>
              </a:ext>
            </a:extLst>
          </p:cNvPr>
          <p:cNvCxnSpPr/>
          <p:nvPr/>
        </p:nvCxnSpPr>
        <p:spPr>
          <a:xfrm>
            <a:off x="661737" y="4447552"/>
            <a:ext cx="1048351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2">
            <a:extLst>
              <a:ext uri="{FF2B5EF4-FFF2-40B4-BE49-F238E27FC236}">
                <a16:creationId xmlns:a16="http://schemas.microsoft.com/office/drawing/2014/main" id="{C283BC93-381D-B22E-78F6-B7265B9D81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8794" y="4619179"/>
            <a:ext cx="2384800" cy="2003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DD6FFF3-253E-BB45-47F7-6BFD1889B737}"/>
              </a:ext>
            </a:extLst>
          </p:cNvPr>
          <p:cNvSpPr txBox="1"/>
          <p:nvPr/>
        </p:nvSpPr>
        <p:spPr>
          <a:xfrm>
            <a:off x="838200" y="1029150"/>
            <a:ext cx="9809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C00000"/>
                </a:solidFill>
              </a:rPr>
              <a:t>[HMPST 1993] [BCH 1986] [CSV 1984] [NR 1997] [KL 2001] …</a:t>
            </a:r>
            <a:endParaRPr 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7378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uiExpand="1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B92F9B-9EFF-40F7-B1B9-8F5893341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Proof 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E76DFA-7C2E-44B9-A0A2-0387502B6E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4537" y="1964738"/>
            <a:ext cx="11827041" cy="473685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(Builds on prior work, especially</a:t>
            </a:r>
            <a:br>
              <a:rPr lang="en-US" dirty="0"/>
            </a:br>
            <a:r>
              <a:rPr lang="en-US" dirty="0">
                <a:solidFill>
                  <a:srgbClr val="C00000"/>
                </a:solidFill>
              </a:rPr>
              <a:t>[Chen, Santhanam, Srinivasan 2018]</a:t>
            </a:r>
            <a:r>
              <a:rPr lang="en-US" dirty="0"/>
              <a:t>)</a:t>
            </a:r>
          </a:p>
          <a:p>
            <a:pPr>
              <a:lnSpc>
                <a:spcPct val="150000"/>
              </a:lnSpc>
            </a:pPr>
            <a:r>
              <a:rPr lang="en-US" dirty="0"/>
              <a:t>Gates with </a:t>
            </a:r>
            <a:r>
              <a:rPr lang="en-US" dirty="0">
                <a:solidFill>
                  <a:schemeClr val="accent1"/>
                </a:solidFill>
              </a:rPr>
              <a:t>high</a:t>
            </a:r>
            <a:r>
              <a:rPr lang="en-US" dirty="0"/>
              <a:t> fan-in that do not become close to constant: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Query all surviving variables</a:t>
            </a:r>
          </a:p>
          <a:p>
            <a:pPr>
              <a:lnSpc>
                <a:spcPct val="150000"/>
              </a:lnSpc>
            </a:pPr>
            <a:r>
              <a:rPr lang="en-US" dirty="0"/>
              <a:t>Gates with </a:t>
            </a:r>
            <a:r>
              <a:rPr lang="en-US" dirty="0">
                <a:solidFill>
                  <a:schemeClr val="accent1"/>
                </a:solidFill>
              </a:rPr>
              <a:t>low</a:t>
            </a:r>
            <a:r>
              <a:rPr lang="en-US" dirty="0"/>
              <a:t> fan-in that do not become close to constant: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Query all </a:t>
            </a:r>
            <a:r>
              <a:rPr lang="en-US" dirty="0">
                <a:solidFill>
                  <a:schemeClr val="accent1"/>
                </a:solidFill>
              </a:rPr>
              <a:t>pairs</a:t>
            </a:r>
            <a:r>
              <a:rPr lang="en-US" dirty="0"/>
              <a:t> of surviving variables that both feed into the same low-fan-in gate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564B84D-885B-FABC-DF6C-3BE640FD1693}"/>
              </a:ext>
            </a:extLst>
          </p:cNvPr>
          <p:cNvGrpSpPr/>
          <p:nvPr/>
        </p:nvGrpSpPr>
        <p:grpSpPr>
          <a:xfrm>
            <a:off x="7200253" y="383424"/>
            <a:ext cx="4522337" cy="2224928"/>
            <a:chOff x="7517627" y="145870"/>
            <a:chExt cx="4522337" cy="222492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ADE746E8-BCD7-15F3-4765-B29ED4835FDD}"/>
                </a:ext>
              </a:extLst>
            </p:cNvPr>
            <p:cNvGrpSpPr/>
            <p:nvPr/>
          </p:nvGrpSpPr>
          <p:grpSpPr>
            <a:xfrm>
              <a:off x="7517627" y="145870"/>
              <a:ext cx="4522337" cy="2224928"/>
              <a:chOff x="6649493" y="3660985"/>
              <a:chExt cx="4522337" cy="2224928"/>
            </a:xfrm>
          </p:grpSpPr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84C8619B-34A1-9E2F-2C63-F316FE7F553B}"/>
                  </a:ext>
                </a:extLst>
              </p:cNvPr>
              <p:cNvSpPr/>
              <p:nvPr/>
            </p:nvSpPr>
            <p:spPr>
              <a:xfrm>
                <a:off x="6996768" y="4023816"/>
                <a:ext cx="801385" cy="801385"/>
              </a:xfrm>
              <a:prstGeom prst="ellipse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747632F4-D3BB-5E69-12CE-BE28B58668B6}"/>
                  </a:ext>
                </a:extLst>
              </p:cNvPr>
              <p:cNvSpPr/>
              <p:nvPr/>
            </p:nvSpPr>
            <p:spPr>
              <a:xfrm>
                <a:off x="8602961" y="4023816"/>
                <a:ext cx="801385" cy="801385"/>
              </a:xfrm>
              <a:prstGeom prst="ellipse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48DC8F2E-2129-23DA-EC4B-509A23B9D440}"/>
                  </a:ext>
                </a:extLst>
              </p:cNvPr>
              <p:cNvSpPr/>
              <p:nvPr/>
            </p:nvSpPr>
            <p:spPr>
              <a:xfrm>
                <a:off x="10209154" y="4023816"/>
                <a:ext cx="801385" cy="801385"/>
              </a:xfrm>
              <a:prstGeom prst="ellipse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24D6BBB4-EE67-8C6F-D811-A2E83BFA09BC}"/>
                  </a:ext>
                </a:extLst>
              </p:cNvPr>
              <p:cNvCxnSpPr>
                <a:cxnSpLocks/>
                <a:stCxn id="9" idx="7"/>
              </p:cNvCxnSpPr>
              <p:nvPr/>
            </p:nvCxnSpPr>
            <p:spPr>
              <a:xfrm flipV="1">
                <a:off x="7680793" y="3718572"/>
                <a:ext cx="1262469" cy="422604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B31604D9-CE7E-1CE0-CA1B-65CED2AF88F1}"/>
                  </a:ext>
                </a:extLst>
              </p:cNvPr>
              <p:cNvCxnSpPr>
                <a:cxnSpLocks/>
                <a:stCxn id="9" idx="0"/>
              </p:cNvCxnSpPr>
              <p:nvPr/>
            </p:nvCxnSpPr>
            <p:spPr>
              <a:xfrm flipV="1">
                <a:off x="7397461" y="3699417"/>
                <a:ext cx="312110" cy="324399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C73DCCCF-16F5-8FE8-89C6-8F315C4EDA04}"/>
                  </a:ext>
                </a:extLst>
              </p:cNvPr>
              <p:cNvCxnSpPr>
                <a:cxnSpLocks/>
                <a:stCxn id="9" idx="1"/>
              </p:cNvCxnSpPr>
              <p:nvPr/>
            </p:nvCxnSpPr>
            <p:spPr>
              <a:xfrm flipH="1" flipV="1">
                <a:off x="6803796" y="3856787"/>
                <a:ext cx="310332" cy="284389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88381331-46C3-66CB-850B-B81FFD738EAC}"/>
                  </a:ext>
                </a:extLst>
              </p:cNvPr>
              <p:cNvCxnSpPr>
                <a:cxnSpLocks/>
                <a:endCxn id="10" idx="1"/>
              </p:cNvCxnSpPr>
              <p:nvPr/>
            </p:nvCxnSpPr>
            <p:spPr>
              <a:xfrm>
                <a:off x="7960827" y="3784337"/>
                <a:ext cx="759494" cy="356839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F09C2A5B-23CC-EB1D-F7B2-490EAB1108C7}"/>
                  </a:ext>
                </a:extLst>
              </p:cNvPr>
              <p:cNvCxnSpPr>
                <a:cxnSpLocks/>
                <a:stCxn id="10" idx="7"/>
              </p:cNvCxnSpPr>
              <p:nvPr/>
            </p:nvCxnSpPr>
            <p:spPr>
              <a:xfrm flipV="1">
                <a:off x="9286986" y="3739618"/>
                <a:ext cx="1175074" cy="401558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5AA9AC17-B5E4-8128-BF27-45CA695EAE90}"/>
                  </a:ext>
                </a:extLst>
              </p:cNvPr>
              <p:cNvCxnSpPr>
                <a:cxnSpLocks/>
                <a:stCxn id="11" idx="1"/>
              </p:cNvCxnSpPr>
              <p:nvPr/>
            </p:nvCxnSpPr>
            <p:spPr>
              <a:xfrm flipH="1" flipV="1">
                <a:off x="9315764" y="3774375"/>
                <a:ext cx="1010750" cy="366801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FD805E0A-17B4-D6B9-46F2-5A02A17C33E0}"/>
                  </a:ext>
                </a:extLst>
              </p:cNvPr>
              <p:cNvCxnSpPr>
                <a:cxnSpLocks/>
                <a:stCxn id="11" idx="0"/>
              </p:cNvCxnSpPr>
              <p:nvPr/>
            </p:nvCxnSpPr>
            <p:spPr>
              <a:xfrm flipH="1" flipV="1">
                <a:off x="10101611" y="3660985"/>
                <a:ext cx="508236" cy="362831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97351739-CC08-6B06-CEF5-5160F9A2B7AE}"/>
                  </a:ext>
                </a:extLst>
              </p:cNvPr>
              <p:cNvCxnSpPr>
                <a:cxnSpLocks/>
                <a:stCxn id="11" idx="7"/>
              </p:cNvCxnSpPr>
              <p:nvPr/>
            </p:nvCxnSpPr>
            <p:spPr>
              <a:xfrm flipV="1">
                <a:off x="10893179" y="3712842"/>
                <a:ext cx="278651" cy="428334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6AE8F0DF-3AE4-3AB3-9196-E25880BA999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319628" y="3701001"/>
                <a:ext cx="518053" cy="345475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5DCB4A23-F131-143D-117E-3B3E36C81F03}"/>
                      </a:ext>
                    </a:extLst>
                  </p:cNvPr>
                  <p:cNvSpPr txBox="1"/>
                  <p:nvPr/>
                </p:nvSpPr>
                <p:spPr>
                  <a:xfrm>
                    <a:off x="6649493" y="5496657"/>
                    <a:ext cx="38100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A40CA948-8CCD-487E-A91B-82C97889AD2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649493" y="5496657"/>
                    <a:ext cx="381000" cy="369332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7FC04ECD-B834-B020-D462-3221F3A1CACD}"/>
                      </a:ext>
                    </a:extLst>
                  </p:cNvPr>
                  <p:cNvSpPr txBox="1"/>
                  <p:nvPr/>
                </p:nvSpPr>
                <p:spPr>
                  <a:xfrm>
                    <a:off x="7670059" y="5512702"/>
                    <a:ext cx="38100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2B3230CE-8A75-43CE-B74C-C631D6D8ABE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70059" y="5512702"/>
                    <a:ext cx="381000" cy="36933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9057842D-772A-8F55-D618-BE28F1504F0A}"/>
                      </a:ext>
                    </a:extLst>
                  </p:cNvPr>
                  <p:cNvSpPr txBox="1"/>
                  <p:nvPr/>
                </p:nvSpPr>
                <p:spPr>
                  <a:xfrm>
                    <a:off x="8638398" y="5510811"/>
                    <a:ext cx="38100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0C0EDDEF-7F88-41F6-8A10-CC123288F36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638398" y="5510811"/>
                    <a:ext cx="381000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57D0C347-FF02-1324-FDF7-D95942AE4699}"/>
                      </a:ext>
                    </a:extLst>
                  </p:cNvPr>
                  <p:cNvSpPr txBox="1"/>
                  <p:nvPr/>
                </p:nvSpPr>
                <p:spPr>
                  <a:xfrm>
                    <a:off x="9720611" y="5516581"/>
                    <a:ext cx="38100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7158E0B3-0236-433C-915F-EDD513B52BF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720611" y="5516581"/>
                    <a:ext cx="381000" cy="36933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4230EC7B-95E7-6D5D-5A5D-6517B55CE9F7}"/>
                      </a:ext>
                    </a:extLst>
                  </p:cNvPr>
                  <p:cNvSpPr txBox="1"/>
                  <p:nvPr/>
                </p:nvSpPr>
                <p:spPr>
                  <a:xfrm>
                    <a:off x="10763160" y="5496657"/>
                    <a:ext cx="38100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8B1CFDB8-A59D-4E6F-B9D5-3E8EA5970CB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763160" y="5496657"/>
                    <a:ext cx="381000" cy="36933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8B549612-851A-445A-E1CC-D8385A94D0F6}"/>
                  </a:ext>
                </a:extLst>
              </p:cNvPr>
              <p:cNvCxnSpPr>
                <a:cxnSpLocks/>
                <a:endCxn id="9" idx="4"/>
              </p:cNvCxnSpPr>
              <p:nvPr/>
            </p:nvCxnSpPr>
            <p:spPr>
              <a:xfrm flipH="1" flipV="1">
                <a:off x="7397461" y="4825201"/>
                <a:ext cx="349224" cy="756069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F4624EE2-3294-01AB-103A-DC81BA688C4C}"/>
                  </a:ext>
                </a:extLst>
              </p:cNvPr>
              <p:cNvCxnSpPr>
                <a:cxnSpLocks/>
                <a:endCxn id="9" idx="5"/>
              </p:cNvCxnSpPr>
              <p:nvPr/>
            </p:nvCxnSpPr>
            <p:spPr>
              <a:xfrm flipH="1" flipV="1">
                <a:off x="7680793" y="4707841"/>
                <a:ext cx="1021487" cy="845209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4B60A01E-DFE3-F53F-9AB8-54BC0A05C81F}"/>
                  </a:ext>
                </a:extLst>
              </p:cNvPr>
              <p:cNvCxnSpPr>
                <a:cxnSpLocks/>
                <a:endCxn id="10" idx="3"/>
              </p:cNvCxnSpPr>
              <p:nvPr/>
            </p:nvCxnSpPr>
            <p:spPr>
              <a:xfrm flipV="1">
                <a:off x="7991125" y="4707841"/>
                <a:ext cx="729196" cy="873429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0E81DE2D-85A0-E469-2C1E-388222B5178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965947" y="4615459"/>
                <a:ext cx="1665090" cy="968414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D9AED1E0-C562-1314-2CB2-87473FC5B945}"/>
                  </a:ext>
                </a:extLst>
              </p:cNvPr>
              <p:cNvCxnSpPr>
                <a:cxnSpLocks/>
                <a:stCxn id="11" idx="4"/>
              </p:cNvCxnSpPr>
              <p:nvPr/>
            </p:nvCxnSpPr>
            <p:spPr>
              <a:xfrm flipH="1">
                <a:off x="9996823" y="4825201"/>
                <a:ext cx="613024" cy="748397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B8E0D010-C1AA-85BF-4D24-2F8BDCE1384D}"/>
                  </a:ext>
                </a:extLst>
              </p:cNvPr>
              <p:cNvCxnSpPr>
                <a:cxnSpLocks/>
                <a:endCxn id="25" idx="0"/>
              </p:cNvCxnSpPr>
              <p:nvPr/>
            </p:nvCxnSpPr>
            <p:spPr>
              <a:xfrm>
                <a:off x="10730630" y="4807390"/>
                <a:ext cx="223030" cy="689267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9BF7F34B-2BE5-31FB-D39A-9EDDCE3A652F}"/>
                  </a:ext>
                </a:extLst>
              </p:cNvPr>
              <p:cNvCxnSpPr>
                <a:cxnSpLocks/>
                <a:endCxn id="10" idx="5"/>
              </p:cNvCxnSpPr>
              <p:nvPr/>
            </p:nvCxnSpPr>
            <p:spPr>
              <a:xfrm flipH="1" flipV="1">
                <a:off x="9286986" y="4707841"/>
                <a:ext cx="1531770" cy="865757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FF52593A-689E-3FBE-28CD-8CF90DA9F760}"/>
                      </a:ext>
                    </a:extLst>
                  </p:cNvPr>
                  <p:cNvSpPr txBox="1"/>
                  <p:nvPr/>
                </p:nvSpPr>
                <p:spPr>
                  <a:xfrm>
                    <a:off x="7210020" y="4233558"/>
                    <a:ext cx="38100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Φ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300D3FE4-C3BF-4960-9B06-5773A41BD75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210020" y="4233558"/>
                    <a:ext cx="381000" cy="36933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r="-1129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AEA754C7-16D8-FD46-13BD-F385970ECE72}"/>
                      </a:ext>
                    </a:extLst>
                  </p:cNvPr>
                  <p:cNvSpPr txBox="1"/>
                  <p:nvPr/>
                </p:nvSpPr>
                <p:spPr>
                  <a:xfrm>
                    <a:off x="8813153" y="4231409"/>
                    <a:ext cx="38100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9FEBD869-52F6-47FE-A744-0E330A5A750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813153" y="4231409"/>
                    <a:ext cx="381000" cy="369332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r="-1290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E901B392-B407-7796-A61F-28CAE9C9BECD}"/>
                      </a:ext>
                    </a:extLst>
                  </p:cNvPr>
                  <p:cNvSpPr txBox="1"/>
                  <p:nvPr/>
                </p:nvSpPr>
                <p:spPr>
                  <a:xfrm>
                    <a:off x="10391586" y="4243801"/>
                    <a:ext cx="38100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783A9B79-CDF4-4138-802E-BE95B259B67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391586" y="4243801"/>
                    <a:ext cx="381000" cy="369332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r="-1290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6" name="Arc 5">
              <a:extLst>
                <a:ext uri="{FF2B5EF4-FFF2-40B4-BE49-F238E27FC236}">
                  <a16:creationId xmlns:a16="http://schemas.microsoft.com/office/drawing/2014/main" id="{55F6DAAB-0458-DA17-FC0E-7B9BF01EBBCE}"/>
                </a:ext>
              </a:extLst>
            </p:cNvPr>
            <p:cNvSpPr/>
            <p:nvPr/>
          </p:nvSpPr>
          <p:spPr>
            <a:xfrm>
              <a:off x="7745311" y="483866"/>
              <a:ext cx="1005371" cy="1003839"/>
            </a:xfrm>
            <a:prstGeom prst="arc">
              <a:avLst>
                <a:gd name="adj1" fmla="val 716884"/>
                <a:gd name="adj2" fmla="val 9000279"/>
              </a:avLst>
            </a:prstGeom>
            <a:ln w="635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B14A4A65-8D76-BF26-F3BE-117EDB248F0D}"/>
                </a:ext>
              </a:extLst>
            </p:cNvPr>
            <p:cNvCxnSpPr>
              <a:cxnSpLocks/>
              <a:stCxn id="21" idx="0"/>
              <a:endCxn id="9" idx="3"/>
            </p:cNvCxnSpPr>
            <p:nvPr/>
          </p:nvCxnSpPr>
          <p:spPr>
            <a:xfrm flipV="1">
              <a:off x="7708127" y="1192726"/>
              <a:ext cx="274135" cy="78881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2CED27C2-ECDB-6FB9-9DA0-AE4694EB1AEC}"/>
                </a:ext>
              </a:extLst>
            </p:cNvPr>
            <p:cNvCxnSpPr>
              <a:cxnSpLocks/>
              <a:endCxn id="11" idx="3"/>
            </p:cNvCxnSpPr>
            <p:nvPr/>
          </p:nvCxnSpPr>
          <p:spPr>
            <a:xfrm flipV="1">
              <a:off x="9920062" y="1192726"/>
              <a:ext cx="1274586" cy="845209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13335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sosceles Triangle 5">
            <a:extLst>
              <a:ext uri="{FF2B5EF4-FFF2-40B4-BE49-F238E27FC236}">
                <a16:creationId xmlns:a16="http://schemas.microsoft.com/office/drawing/2014/main" id="{A0F1BE99-81B4-4EA1-8E13-28B8DA3F6514}"/>
              </a:ext>
            </a:extLst>
          </p:cNvPr>
          <p:cNvSpPr/>
          <p:nvPr/>
        </p:nvSpPr>
        <p:spPr>
          <a:xfrm>
            <a:off x="447398" y="2962382"/>
            <a:ext cx="1301803" cy="1122244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25B8D61-DE51-6FD4-05A0-2B077B582891}"/>
              </a:ext>
            </a:extLst>
          </p:cNvPr>
          <p:cNvGrpSpPr/>
          <p:nvPr/>
        </p:nvGrpSpPr>
        <p:grpSpPr>
          <a:xfrm>
            <a:off x="4482455" y="1518356"/>
            <a:ext cx="3487823" cy="3244339"/>
            <a:chOff x="6379779" y="757820"/>
            <a:chExt cx="5400892" cy="5023858"/>
          </a:xfrm>
        </p:grpSpPr>
        <p:pic>
          <p:nvPicPr>
            <p:cNvPr id="2050" name="Picture 2" descr="Tree in spring vector drawing">
              <a:extLst>
                <a:ext uri="{FF2B5EF4-FFF2-40B4-BE49-F238E27FC236}">
                  <a16:creationId xmlns:a16="http://schemas.microsoft.com/office/drawing/2014/main" id="{F6B50077-F732-4C29-B7B0-45D30E5EF2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05178" y="757820"/>
              <a:ext cx="4441091" cy="50238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Isosceles Triangle 24">
              <a:extLst>
                <a:ext uri="{FF2B5EF4-FFF2-40B4-BE49-F238E27FC236}">
                  <a16:creationId xmlns:a16="http://schemas.microsoft.com/office/drawing/2014/main" id="{DDEAE135-B6FA-4DB9-A9DF-19335760A2AE}"/>
                </a:ext>
              </a:extLst>
            </p:cNvPr>
            <p:cNvSpPr/>
            <p:nvPr/>
          </p:nvSpPr>
          <p:spPr>
            <a:xfrm>
              <a:off x="6379779" y="1591659"/>
              <a:ext cx="2401825" cy="747548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Isosceles Triangle 25">
              <a:extLst>
                <a:ext uri="{FF2B5EF4-FFF2-40B4-BE49-F238E27FC236}">
                  <a16:creationId xmlns:a16="http://schemas.microsoft.com/office/drawing/2014/main" id="{F92E72CB-91CD-48AE-922E-84CDB58EE4F4}"/>
                </a:ext>
              </a:extLst>
            </p:cNvPr>
            <p:cNvSpPr/>
            <p:nvPr/>
          </p:nvSpPr>
          <p:spPr>
            <a:xfrm>
              <a:off x="8032206" y="892181"/>
              <a:ext cx="2401825" cy="747548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Isosceles Triangle 26">
              <a:extLst>
                <a:ext uri="{FF2B5EF4-FFF2-40B4-BE49-F238E27FC236}">
                  <a16:creationId xmlns:a16="http://schemas.microsoft.com/office/drawing/2014/main" id="{A14CC338-FC5B-4D62-B4FF-5EE0B7548523}"/>
                </a:ext>
              </a:extLst>
            </p:cNvPr>
            <p:cNvSpPr/>
            <p:nvPr/>
          </p:nvSpPr>
          <p:spPr>
            <a:xfrm>
              <a:off x="9107003" y="1842708"/>
              <a:ext cx="2401825" cy="747548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Isosceles Triangle 27">
              <a:extLst>
                <a:ext uri="{FF2B5EF4-FFF2-40B4-BE49-F238E27FC236}">
                  <a16:creationId xmlns:a16="http://schemas.microsoft.com/office/drawing/2014/main" id="{DB632408-62F3-43B5-8704-0AFB2F047B5A}"/>
                </a:ext>
              </a:extLst>
            </p:cNvPr>
            <p:cNvSpPr/>
            <p:nvPr/>
          </p:nvSpPr>
          <p:spPr>
            <a:xfrm>
              <a:off x="6705178" y="2724617"/>
              <a:ext cx="2401825" cy="747548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Isosceles Triangle 28">
              <a:extLst>
                <a:ext uri="{FF2B5EF4-FFF2-40B4-BE49-F238E27FC236}">
                  <a16:creationId xmlns:a16="http://schemas.microsoft.com/office/drawing/2014/main" id="{845F9103-F965-4C7F-85C2-71FF6F1B845E}"/>
                </a:ext>
              </a:extLst>
            </p:cNvPr>
            <p:cNvSpPr/>
            <p:nvPr/>
          </p:nvSpPr>
          <p:spPr>
            <a:xfrm>
              <a:off x="9378846" y="3000702"/>
              <a:ext cx="2401825" cy="747548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1570DBC3-BA36-094F-6279-0C4940386EED}"/>
              </a:ext>
            </a:extLst>
          </p:cNvPr>
          <p:cNvSpPr txBox="1"/>
          <p:nvPr/>
        </p:nvSpPr>
        <p:spPr>
          <a:xfrm>
            <a:off x="10981283" y="3215980"/>
            <a:ext cx="10434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???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BAD3977-DF8F-9790-DC11-ED25EB689E50}"/>
              </a:ext>
            </a:extLst>
          </p:cNvPr>
          <p:cNvGrpSpPr/>
          <p:nvPr/>
        </p:nvGrpSpPr>
        <p:grpSpPr>
          <a:xfrm>
            <a:off x="2215965" y="2580435"/>
            <a:ext cx="1942251" cy="2472780"/>
            <a:chOff x="2215965" y="2580435"/>
            <a:chExt cx="1942251" cy="2472780"/>
          </a:xfrm>
        </p:grpSpPr>
        <p:sp>
          <p:nvSpPr>
            <p:cNvPr id="16" name="Arrow: Right 15">
              <a:extLst>
                <a:ext uri="{FF2B5EF4-FFF2-40B4-BE49-F238E27FC236}">
                  <a16:creationId xmlns:a16="http://schemas.microsoft.com/office/drawing/2014/main" id="{17527863-0A9C-4595-8097-32DBC0B20010}"/>
                </a:ext>
              </a:extLst>
            </p:cNvPr>
            <p:cNvSpPr/>
            <p:nvPr/>
          </p:nvSpPr>
          <p:spPr>
            <a:xfrm>
              <a:off x="2215965" y="3140525"/>
              <a:ext cx="1942251" cy="74754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8EC63EF8-08D5-54C7-827A-7F93749BECAB}"/>
                    </a:ext>
                  </a:extLst>
                </p:cNvPr>
                <p:cNvSpPr txBox="1"/>
                <p:nvPr/>
              </p:nvSpPr>
              <p:spPr>
                <a:xfrm>
                  <a:off x="2686507" y="2580435"/>
                  <a:ext cx="926431" cy="56009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8EC63EF8-08D5-54C7-827A-7F93749BEC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86507" y="2580435"/>
                  <a:ext cx="926431" cy="56009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8" name="Picture 7" descr="Logo&#10;&#10;Description automatically generated with medium confidence">
              <a:extLst>
                <a:ext uri="{FF2B5EF4-FFF2-40B4-BE49-F238E27FC236}">
                  <a16:creationId xmlns:a16="http://schemas.microsoft.com/office/drawing/2014/main" id="{FB434C62-9D40-F66E-191A-098E3C5005C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2283578" y="4084626"/>
              <a:ext cx="1537443" cy="968589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3190C5C-67C7-754D-FC75-75298AE6CBBA}"/>
              </a:ext>
            </a:extLst>
          </p:cNvPr>
          <p:cNvGrpSpPr/>
          <p:nvPr/>
        </p:nvGrpSpPr>
        <p:grpSpPr>
          <a:xfrm>
            <a:off x="8568490" y="2685607"/>
            <a:ext cx="1942251" cy="2367608"/>
            <a:chOff x="8568490" y="2685607"/>
            <a:chExt cx="1942251" cy="2367608"/>
          </a:xfrm>
        </p:grpSpPr>
        <p:sp>
          <p:nvSpPr>
            <p:cNvPr id="4" name="Arrow: Right 3">
              <a:extLst>
                <a:ext uri="{FF2B5EF4-FFF2-40B4-BE49-F238E27FC236}">
                  <a16:creationId xmlns:a16="http://schemas.microsoft.com/office/drawing/2014/main" id="{48F17DD6-2405-A369-C9DA-1364B6387ED2}"/>
                </a:ext>
              </a:extLst>
            </p:cNvPr>
            <p:cNvSpPr/>
            <p:nvPr/>
          </p:nvSpPr>
          <p:spPr>
            <a:xfrm>
              <a:off x="8568490" y="3237874"/>
              <a:ext cx="1942251" cy="74754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A2539174-1F95-1730-EF2A-3C1F68137203}"/>
                    </a:ext>
                  </a:extLst>
                </p:cNvPr>
                <p:cNvSpPr txBox="1"/>
                <p:nvPr/>
              </p:nvSpPr>
              <p:spPr>
                <a:xfrm>
                  <a:off x="9039032" y="2685607"/>
                  <a:ext cx="926431" cy="56009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A2539174-1F95-1730-EF2A-3C1F681372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39032" y="2685607"/>
                  <a:ext cx="926431" cy="56009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9" name="Picture 8" descr="Logo&#10;&#10;Description automatically generated with medium confidence">
              <a:extLst>
                <a:ext uri="{FF2B5EF4-FFF2-40B4-BE49-F238E27FC236}">
                  <a16:creationId xmlns:a16="http://schemas.microsoft.com/office/drawing/2014/main" id="{43E5FCD7-8398-2BD7-5148-00E2B2AA431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8640244" y="4084626"/>
              <a:ext cx="1537443" cy="9685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66969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6DE2788-5792-414F-AD98-228701E4ABD0}"/>
              </a:ext>
            </a:extLst>
          </p:cNvPr>
          <p:cNvSpPr/>
          <p:nvPr/>
        </p:nvSpPr>
        <p:spPr>
          <a:xfrm>
            <a:off x="139960" y="3770184"/>
            <a:ext cx="9545216" cy="287382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1A23D8-F9C9-4CB5-97E6-4B43177A1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845" y="-76664"/>
            <a:ext cx="10821955" cy="1325563"/>
          </a:xfrm>
        </p:spPr>
        <p:txBody>
          <a:bodyPr/>
          <a:lstStyle/>
          <a:p>
            <a:r>
              <a:rPr lang="en-US" dirty="0"/>
              <a:t>Decreasing the circuit-depth of a decision tree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2FBEC6E-2F05-49BE-82BA-08D6507E06A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50005" y="1017143"/>
                <a:ext cx="11941995" cy="5616922"/>
              </a:xfrm>
            </p:spPr>
            <p:txBody>
              <a:bodyPr>
                <a:normAutofit fontScale="92500"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be depth-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 DT where leaves are labeled with depth-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TC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dirty="0"/>
                  <a:t> circuits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 wires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 be a corrupted biased block projection with parameters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endParaRPr lang="en-US" sz="1800" dirty="0">
                  <a:solidFill>
                    <a:schemeClr val="bg2">
                      <a:lumMod val="50000"/>
                    </a:schemeClr>
                  </a:solidFill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sz="2200" dirty="0"/>
                  <a:t>Assume that for every block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2200" dirty="0"/>
                  <a:t>, we have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m:rPr>
                        <m:lit/>
                      </m:rPr>
                      <a:rPr lang="en-US" sz="2200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200" i="1">
                        <a:latin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d>
                      </m:e>
                      <m:sup>
                        <m:d>
                          <m:dPr>
                            <m:begChr m:val="|"/>
                            <m:endChr m:val="|"/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d>
                      </m:sup>
                    </m:sSup>
                    <m:r>
                      <a:rPr lang="en-US" sz="2200" i="1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2200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sz="2200" b="1" dirty="0"/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 be any product distribution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b="1" dirty="0"/>
                  <a:t>Lemma:</a:t>
                </a:r>
                <a:r>
                  <a:rPr lang="en-US" dirty="0"/>
                  <a:t> </a:t>
                </a:r>
                <a:r>
                  <a:rPr lang="en-US" dirty="0" err="1"/>
                  <a:t>W.h.p</a:t>
                </a:r>
                <a:r>
                  <a:rPr lang="en-US" dirty="0"/>
                  <a:t>. over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, there is a decision tree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/>
                  <a:t> such that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dirty="0"/>
                  <a:t>Leaves are labeled with depth-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TC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dirty="0"/>
                  <a:t> circuits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 wires</a:t>
                </a: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Pr</m:t>
                            </m:r>
                          </m:e>
                          <m:li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lim>
                        </m:limLow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"/>
                                    <m:endChr m:val="|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​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</m:d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m:rPr>
                                <m:lit/>
                              </m:r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/</m:t>
                            </m:r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01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⋅</m:t>
                    </m:r>
                    <m:r>
                      <m:rPr>
                        <m:nor/>
                      </m:rPr>
                      <a:rPr lang="en-US">
                        <a:latin typeface="Cambria Math" panose="02040503050406030204" pitchFamily="18" charset="0"/>
                      </a:rPr>
                      <m:t>polylog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m:rPr>
                            <m:lit/>
                          </m:rPr>
                          <a:rPr lang="en-US" i="1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</m:d>
                  </m:oMath>
                </a14:m>
                <a:endParaRPr lang="en-US" dirty="0"/>
              </a:p>
              <a:p>
                <a:pPr lvl="1">
                  <a:lnSpc>
                    <a:spcPct val="150000"/>
                  </a:lnSpc>
                </a:pPr>
                <a:r>
                  <a:rPr lang="en-US" dirty="0"/>
                  <a:t>Depth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/>
                  <a:t> is at most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m:rPr>
                                <m:lit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/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m:rPr>
                            <m:lit/>
                          </m:rPr>
                          <a:rPr lang="en-US" i="1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12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⋅</m:t>
                    </m:r>
                    <m:r>
                      <m:rPr>
                        <m:nor/>
                      </m:rPr>
                      <a:rPr lang="en-US">
                        <a:latin typeface="Cambria Math" panose="02040503050406030204" pitchFamily="18" charset="0"/>
                      </a:rPr>
                      <m:t>polylog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m:rPr>
                            <m:lit/>
                          </m:rPr>
                          <a:rPr lang="en-US" i="1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2FBEC6E-2F05-49BE-82BA-08D6507E06A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0005" y="1017143"/>
                <a:ext cx="11941995" cy="5616922"/>
              </a:xfrm>
              <a:blipFill>
                <a:blip r:embed="rId2"/>
                <a:stretch>
                  <a:fillRect l="-7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89665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" grpId="0" uiExpand="1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Picture 2" descr="Tree in spring vector drawing">
            <a:extLst>
              <a:ext uri="{FF2B5EF4-FFF2-40B4-BE49-F238E27FC236}">
                <a16:creationId xmlns:a16="http://schemas.microsoft.com/office/drawing/2014/main" id="{4CC3AE02-90F8-4D21-9054-9B469BABC4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065" y="1036838"/>
            <a:ext cx="4441091" cy="5023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2" descr="Tree in spring vector drawing">
            <a:extLst>
              <a:ext uri="{FF2B5EF4-FFF2-40B4-BE49-F238E27FC236}">
                <a16:creationId xmlns:a16="http://schemas.microsoft.com/office/drawing/2014/main" id="{196B52F3-8450-4641-88C0-5EA676E726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361" y="1036838"/>
            <a:ext cx="4441091" cy="5023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Tree in spring vector drawing">
            <a:extLst>
              <a:ext uri="{FF2B5EF4-FFF2-40B4-BE49-F238E27FC236}">
                <a16:creationId xmlns:a16="http://schemas.microsoft.com/office/drawing/2014/main" id="{9D1F56AE-B916-4DAE-9AB5-EFC18D1A1C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217" y="1036838"/>
            <a:ext cx="4441091" cy="5023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Isosceles Triangle 5">
            <a:extLst>
              <a:ext uri="{FF2B5EF4-FFF2-40B4-BE49-F238E27FC236}">
                <a16:creationId xmlns:a16="http://schemas.microsoft.com/office/drawing/2014/main" id="{A0F1BE99-81B4-4EA1-8E13-28B8DA3F6514}"/>
              </a:ext>
            </a:extLst>
          </p:cNvPr>
          <p:cNvSpPr/>
          <p:nvPr/>
        </p:nvSpPr>
        <p:spPr>
          <a:xfrm>
            <a:off x="1992028" y="2690622"/>
            <a:ext cx="1620301" cy="1396811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B4CEEF9E-DDFF-43EC-983F-D1EBF626B2DD}"/>
              </a:ext>
            </a:extLst>
          </p:cNvPr>
          <p:cNvSpPr/>
          <p:nvPr/>
        </p:nvSpPr>
        <p:spPr>
          <a:xfrm>
            <a:off x="3401431" y="1949052"/>
            <a:ext cx="1620301" cy="1396811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0DB52F8D-D631-48E9-BAF5-F68BD16B2260}"/>
              </a:ext>
            </a:extLst>
          </p:cNvPr>
          <p:cNvSpPr/>
          <p:nvPr/>
        </p:nvSpPr>
        <p:spPr>
          <a:xfrm>
            <a:off x="613079" y="1820565"/>
            <a:ext cx="1620301" cy="1396811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7ED29F21-09CA-43F1-B3F1-739C1C2E6B02}"/>
              </a:ext>
            </a:extLst>
          </p:cNvPr>
          <p:cNvSpPr/>
          <p:nvPr/>
        </p:nvSpPr>
        <p:spPr>
          <a:xfrm>
            <a:off x="2022482" y="950508"/>
            <a:ext cx="1620301" cy="1396811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" descr="Tree in spring vector drawing">
            <a:extLst>
              <a:ext uri="{FF2B5EF4-FFF2-40B4-BE49-F238E27FC236}">
                <a16:creationId xmlns:a16="http://schemas.microsoft.com/office/drawing/2014/main" id="{D19A11FC-0038-4058-A0FC-5224E6D5B5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362" y="1036838"/>
            <a:ext cx="4441091" cy="5023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Tree in spring vector drawing">
            <a:extLst>
              <a:ext uri="{FF2B5EF4-FFF2-40B4-BE49-F238E27FC236}">
                <a16:creationId xmlns:a16="http://schemas.microsoft.com/office/drawing/2014/main" id="{59C62B23-4486-4F1A-8712-4A070412E9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5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2319" y="684058"/>
            <a:ext cx="2119914" cy="2398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Isosceles Triangle 28">
            <a:extLst>
              <a:ext uri="{FF2B5EF4-FFF2-40B4-BE49-F238E27FC236}">
                <a16:creationId xmlns:a16="http://schemas.microsoft.com/office/drawing/2014/main" id="{F3FB22E4-8F58-4B28-9C35-C812D7E156E8}"/>
              </a:ext>
            </a:extLst>
          </p:cNvPr>
          <p:cNvSpPr/>
          <p:nvPr/>
        </p:nvSpPr>
        <p:spPr>
          <a:xfrm>
            <a:off x="8254788" y="1463848"/>
            <a:ext cx="1620301" cy="481942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Isosceles Triangle 29">
            <a:extLst>
              <a:ext uri="{FF2B5EF4-FFF2-40B4-BE49-F238E27FC236}">
                <a16:creationId xmlns:a16="http://schemas.microsoft.com/office/drawing/2014/main" id="{03726A20-515B-4E1C-B8DA-3496808EF236}"/>
              </a:ext>
            </a:extLst>
          </p:cNvPr>
          <p:cNvSpPr/>
          <p:nvPr/>
        </p:nvSpPr>
        <p:spPr>
          <a:xfrm>
            <a:off x="8749144" y="908335"/>
            <a:ext cx="1620301" cy="481942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2" descr="Tree in spring vector drawing">
            <a:extLst>
              <a:ext uri="{FF2B5EF4-FFF2-40B4-BE49-F238E27FC236}">
                <a16:creationId xmlns:a16="http://schemas.microsoft.com/office/drawing/2014/main" id="{1E2D2883-5572-4BC4-AB31-11B7C3EEFF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5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5869" y="1820565"/>
            <a:ext cx="2119914" cy="23980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Isosceles Triangle 31">
            <a:extLst>
              <a:ext uri="{FF2B5EF4-FFF2-40B4-BE49-F238E27FC236}">
                <a16:creationId xmlns:a16="http://schemas.microsoft.com/office/drawing/2014/main" id="{7D113BA1-2323-4D40-8A18-29AADA2BEFFE}"/>
              </a:ext>
            </a:extLst>
          </p:cNvPr>
          <p:cNvSpPr/>
          <p:nvPr/>
        </p:nvSpPr>
        <p:spPr>
          <a:xfrm>
            <a:off x="10085482" y="2589420"/>
            <a:ext cx="1620301" cy="481942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Isosceles Triangle 32">
            <a:extLst>
              <a:ext uri="{FF2B5EF4-FFF2-40B4-BE49-F238E27FC236}">
                <a16:creationId xmlns:a16="http://schemas.microsoft.com/office/drawing/2014/main" id="{4B64EFFC-9CD9-42CF-B487-A4D6E4A9F3CD}"/>
              </a:ext>
            </a:extLst>
          </p:cNvPr>
          <p:cNvSpPr/>
          <p:nvPr/>
        </p:nvSpPr>
        <p:spPr>
          <a:xfrm>
            <a:off x="9585869" y="1981380"/>
            <a:ext cx="1620301" cy="481942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2" descr="Tree in spring vector drawing">
            <a:extLst>
              <a:ext uri="{FF2B5EF4-FFF2-40B4-BE49-F238E27FC236}">
                <a16:creationId xmlns:a16="http://schemas.microsoft.com/office/drawing/2014/main" id="{085FCFCA-69EC-4B9F-ABCE-50827EDC29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5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3237" y="2600209"/>
            <a:ext cx="2119914" cy="2398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FD9A9D64-0384-4CC7-B6F6-6434182A7C11}"/>
              </a:ext>
            </a:extLst>
          </p:cNvPr>
          <p:cNvSpPr/>
          <p:nvPr/>
        </p:nvSpPr>
        <p:spPr>
          <a:xfrm>
            <a:off x="8192373" y="3369064"/>
            <a:ext cx="1620301" cy="481942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Isosceles Triangle 35">
            <a:extLst>
              <a:ext uri="{FF2B5EF4-FFF2-40B4-BE49-F238E27FC236}">
                <a16:creationId xmlns:a16="http://schemas.microsoft.com/office/drawing/2014/main" id="{D8AD5A79-C9A7-4EB3-8391-A333766F4863}"/>
              </a:ext>
            </a:extLst>
          </p:cNvPr>
          <p:cNvSpPr/>
          <p:nvPr/>
        </p:nvSpPr>
        <p:spPr>
          <a:xfrm>
            <a:off x="8499153" y="2759760"/>
            <a:ext cx="1620301" cy="481942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Picture 2" descr="Tree in spring vector drawing">
            <a:extLst>
              <a:ext uri="{FF2B5EF4-FFF2-40B4-BE49-F238E27FC236}">
                <a16:creationId xmlns:a16="http://schemas.microsoft.com/office/drawing/2014/main" id="{EE4FB5EE-079A-4A99-AA50-93E9528A4B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5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6624" y="1537815"/>
            <a:ext cx="2119914" cy="2398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Isosceles Triangle 40">
            <a:extLst>
              <a:ext uri="{FF2B5EF4-FFF2-40B4-BE49-F238E27FC236}">
                <a16:creationId xmlns:a16="http://schemas.microsoft.com/office/drawing/2014/main" id="{FDCAE7BA-0796-474D-B767-2E544B2FB8D6}"/>
              </a:ext>
            </a:extLst>
          </p:cNvPr>
          <p:cNvSpPr/>
          <p:nvPr/>
        </p:nvSpPr>
        <p:spPr>
          <a:xfrm>
            <a:off x="7266237" y="2306670"/>
            <a:ext cx="1620301" cy="481942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Isosceles Triangle 44">
            <a:extLst>
              <a:ext uri="{FF2B5EF4-FFF2-40B4-BE49-F238E27FC236}">
                <a16:creationId xmlns:a16="http://schemas.microsoft.com/office/drawing/2014/main" id="{C5F1DCC2-535F-4B87-92E7-0FA7C3E0E213}"/>
              </a:ext>
            </a:extLst>
          </p:cNvPr>
          <p:cNvSpPr/>
          <p:nvPr/>
        </p:nvSpPr>
        <p:spPr>
          <a:xfrm>
            <a:off x="6766624" y="1698630"/>
            <a:ext cx="1620301" cy="481942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9FF7E3C-170C-3742-CCBB-5629C3C1DE9F}"/>
              </a:ext>
            </a:extLst>
          </p:cNvPr>
          <p:cNvGrpSpPr/>
          <p:nvPr/>
        </p:nvGrpSpPr>
        <p:grpSpPr>
          <a:xfrm>
            <a:off x="5224142" y="1771205"/>
            <a:ext cx="1537443" cy="2414760"/>
            <a:chOff x="5224142" y="1771205"/>
            <a:chExt cx="1537443" cy="2414760"/>
          </a:xfrm>
        </p:grpSpPr>
        <p:sp>
          <p:nvSpPr>
            <p:cNvPr id="50" name="Arrow: Right 49">
              <a:extLst>
                <a:ext uri="{FF2B5EF4-FFF2-40B4-BE49-F238E27FC236}">
                  <a16:creationId xmlns:a16="http://schemas.microsoft.com/office/drawing/2014/main" id="{2C67193E-4A36-40B9-949F-397EE5912585}"/>
                </a:ext>
              </a:extLst>
            </p:cNvPr>
            <p:cNvSpPr/>
            <p:nvPr/>
          </p:nvSpPr>
          <p:spPr>
            <a:xfrm>
              <a:off x="5508391" y="2363087"/>
              <a:ext cx="1168282" cy="74754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8BC24CA0-B385-1280-6F7E-3470132F07A2}"/>
                    </a:ext>
                  </a:extLst>
                </p:cNvPr>
                <p:cNvSpPr txBox="1"/>
                <p:nvPr/>
              </p:nvSpPr>
              <p:spPr>
                <a:xfrm>
                  <a:off x="5515294" y="1771205"/>
                  <a:ext cx="926431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8BC24CA0-B385-1280-6F7E-3470132F07A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15294" y="1771205"/>
                  <a:ext cx="926431" cy="52322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3" name="Picture 2" descr="Logo&#10;&#10;Description automatically generated with medium confidence">
              <a:extLst>
                <a:ext uri="{FF2B5EF4-FFF2-40B4-BE49-F238E27FC236}">
                  <a16:creationId xmlns:a16="http://schemas.microsoft.com/office/drawing/2014/main" id="{D9BAC572-8290-B451-517C-B77E6F329A6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224142" y="3217376"/>
              <a:ext cx="1537443" cy="9685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16520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00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  <p:bldP spid="32" grpId="0" animBg="1"/>
      <p:bldP spid="33" grpId="0" animBg="1"/>
      <p:bldP spid="35" grpId="0" animBg="1"/>
      <p:bldP spid="36" grpId="0" animBg="1"/>
      <p:bldP spid="41" grpId="0" animBg="1"/>
      <p:bldP spid="45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BD4D1-941C-CA03-1295-EE0869EDA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0520"/>
            <a:ext cx="10515600" cy="1325563"/>
          </a:xfrm>
        </p:spPr>
        <p:txBody>
          <a:bodyPr/>
          <a:lstStyle/>
          <a:p>
            <a:r>
              <a:rPr lang="en-US" dirty="0"/>
              <a:t>Difficulty: Correlations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19C446F-9F27-9FFF-A44F-8961BE14C32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06355" y="1476084"/>
                <a:ext cx="11579290" cy="5381916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Want to show that </a:t>
                </a:r>
                <a:r>
                  <a:rPr lang="en-US" dirty="0" err="1"/>
                  <a:t>w.h.p</a:t>
                </a:r>
                <a:r>
                  <a:rPr lang="en-US" dirty="0"/>
                  <a:t>. over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, we have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​</m:t>
                            </m:r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</m:d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​</m:t>
                            </m:r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</m:d>
                  </m:oMath>
                </a14:m>
                <a:r>
                  <a:rPr lang="en-US" dirty="0"/>
                  <a:t> reaches some leaf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/>
                  <a:t> labeled by a circuit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dirty="0"/>
                  <a:t> of depth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To simulate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dirty="0"/>
                  <a:t>, the new tree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dirty="0"/>
                  <a:t> uses a tree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dirty="0"/>
                  <a:t> with circuit-depth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US" dirty="0"/>
              </a:p>
              <a:p>
                <a:r>
                  <a:rPr lang="en-US" dirty="0"/>
                  <a:t>Previous analysis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for a </a:t>
                </a:r>
                <a:r>
                  <a:rPr lang="en-US" dirty="0">
                    <a:solidFill>
                      <a:schemeClr val="accent1"/>
                    </a:solidFill>
                  </a:rPr>
                  <a:t>fixed</a:t>
                </a:r>
                <a:r>
                  <a:rPr lang="en-US" dirty="0"/>
                  <a:t> leaf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ℓ</m:t>
                    </m:r>
                  </m:oMath>
                </a14:m>
                <a:r>
                  <a:rPr lang="en-US" dirty="0"/>
                  <a:t>, </a:t>
                </a:r>
                <a:r>
                  <a:rPr lang="en-US" dirty="0" err="1"/>
                  <a:t>w.h.p</a:t>
                </a:r>
                <a:r>
                  <a:rPr lang="en-US" dirty="0"/>
                  <a:t>., we have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ℓ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ℓ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​</m:t>
                            </m:r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Therefore, </a:t>
                </a:r>
                <a:r>
                  <a:rPr lang="en-US" dirty="0" err="1"/>
                  <a:t>w.h.p</a:t>
                </a:r>
                <a:r>
                  <a:rPr lang="en-US" dirty="0"/>
                  <a:t>., we have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​</m:t>
                            </m:r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</m:d>
                  </m:oMath>
                </a14:m>
                <a:r>
                  <a:rPr lang="en-US" dirty="0"/>
                  <a:t>… right?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The event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=ℓ</m:t>
                    </m:r>
                  </m:oMath>
                </a14:m>
                <a:r>
                  <a:rPr lang="en-US" dirty="0"/>
                  <a:t> can be </a:t>
                </a:r>
                <a:r>
                  <a:rPr lang="en-US" dirty="0">
                    <a:solidFill>
                      <a:schemeClr val="accent1"/>
                    </a:solidFill>
                  </a:rPr>
                  <a:t>correlated</a:t>
                </a:r>
                <a:r>
                  <a:rPr lang="en-US" dirty="0"/>
                  <a:t> with the event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​</m:t>
                            </m:r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</m:d>
                  </m:oMath>
                </a14:m>
                <a:r>
                  <a:rPr lang="en-US" dirty="0"/>
                  <a:t>!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19C446F-9F27-9FFF-A44F-8961BE14C32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6355" y="1476084"/>
                <a:ext cx="11579290" cy="5381916"/>
              </a:xfrm>
              <a:blipFill>
                <a:blip r:embed="rId2"/>
                <a:stretch>
                  <a:fillRect l="-947" t="-18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DDB9C664-D363-7870-B88B-E841B6D2F719}"/>
              </a:ext>
            </a:extLst>
          </p:cNvPr>
          <p:cNvSpPr txBox="1"/>
          <p:nvPr/>
        </p:nvSpPr>
        <p:spPr>
          <a:xfrm>
            <a:off x="705916" y="4058477"/>
            <a:ext cx="1059335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/>
              <a:t>🚨 👮‍♂️ 🚔 👮‍♀️ 🚨 </a:t>
            </a:r>
            <a:endParaRPr lang="en-US" sz="1200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6B52CC7C-DE97-707A-17ED-0CB11F78AAD3}"/>
              </a:ext>
            </a:extLst>
          </p:cNvPr>
          <p:cNvSpPr/>
          <p:nvPr/>
        </p:nvSpPr>
        <p:spPr>
          <a:xfrm>
            <a:off x="399887" y="3725908"/>
            <a:ext cx="8178628" cy="45719"/>
          </a:xfrm>
          <a:custGeom>
            <a:avLst/>
            <a:gdLst>
              <a:gd name="connsiteX0" fmla="*/ 0 w 8178628"/>
              <a:gd name="connsiteY0" fmla="*/ 0 h 45719"/>
              <a:gd name="connsiteX1" fmla="*/ 502401 w 8178628"/>
              <a:gd name="connsiteY1" fmla="*/ 2808 h 45719"/>
              <a:gd name="connsiteX2" fmla="*/ 841230 w 8178628"/>
              <a:gd name="connsiteY2" fmla="*/ 4703 h 45719"/>
              <a:gd name="connsiteX3" fmla="*/ 1588991 w 8178628"/>
              <a:gd name="connsiteY3" fmla="*/ 8883 h 45719"/>
              <a:gd name="connsiteX4" fmla="*/ 2091392 w 8178628"/>
              <a:gd name="connsiteY4" fmla="*/ 11691 h 45719"/>
              <a:gd name="connsiteX5" fmla="*/ 2593793 w 8178628"/>
              <a:gd name="connsiteY5" fmla="*/ 14499 h 45719"/>
              <a:gd name="connsiteX6" fmla="*/ 3341554 w 8178628"/>
              <a:gd name="connsiteY6" fmla="*/ 18679 h 45719"/>
              <a:gd name="connsiteX7" fmla="*/ 3762169 w 8178628"/>
              <a:gd name="connsiteY7" fmla="*/ 21031 h 45719"/>
              <a:gd name="connsiteX8" fmla="*/ 4509929 w 8178628"/>
              <a:gd name="connsiteY8" fmla="*/ 25211 h 45719"/>
              <a:gd name="connsiteX9" fmla="*/ 5257689 w 8178628"/>
              <a:gd name="connsiteY9" fmla="*/ 29391 h 45719"/>
              <a:gd name="connsiteX10" fmla="*/ 5841877 w 8178628"/>
              <a:gd name="connsiteY10" fmla="*/ 32656 h 45719"/>
              <a:gd name="connsiteX11" fmla="*/ 6589637 w 8178628"/>
              <a:gd name="connsiteY11" fmla="*/ 36836 h 45719"/>
              <a:gd name="connsiteX12" fmla="*/ 7092039 w 8178628"/>
              <a:gd name="connsiteY12" fmla="*/ 39645 h 45719"/>
              <a:gd name="connsiteX13" fmla="*/ 7594440 w 8178628"/>
              <a:gd name="connsiteY13" fmla="*/ 42453 h 45719"/>
              <a:gd name="connsiteX14" fmla="*/ 8178628 w 8178628"/>
              <a:gd name="connsiteY14" fmla="*/ 45719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8178628" h="45719" extrusionOk="0">
                <a:moveTo>
                  <a:pt x="0" y="0"/>
                </a:moveTo>
                <a:cubicBezTo>
                  <a:pt x="158835" y="-20608"/>
                  <a:pt x="277074" y="48703"/>
                  <a:pt x="502401" y="2808"/>
                </a:cubicBezTo>
                <a:cubicBezTo>
                  <a:pt x="727728" y="-43086"/>
                  <a:pt x="739517" y="9380"/>
                  <a:pt x="841230" y="4703"/>
                </a:cubicBezTo>
                <a:cubicBezTo>
                  <a:pt x="942943" y="26"/>
                  <a:pt x="1307711" y="19929"/>
                  <a:pt x="1588991" y="8883"/>
                </a:cubicBezTo>
                <a:cubicBezTo>
                  <a:pt x="1870271" y="-2163"/>
                  <a:pt x="1880282" y="29160"/>
                  <a:pt x="2091392" y="11691"/>
                </a:cubicBezTo>
                <a:cubicBezTo>
                  <a:pt x="2302502" y="-5778"/>
                  <a:pt x="2416461" y="43929"/>
                  <a:pt x="2593793" y="14499"/>
                </a:cubicBezTo>
                <a:cubicBezTo>
                  <a:pt x="2771125" y="-14931"/>
                  <a:pt x="3104084" y="42489"/>
                  <a:pt x="3341554" y="18679"/>
                </a:cubicBezTo>
                <a:cubicBezTo>
                  <a:pt x="3579024" y="-5130"/>
                  <a:pt x="3588974" y="58723"/>
                  <a:pt x="3762169" y="21031"/>
                </a:cubicBezTo>
                <a:cubicBezTo>
                  <a:pt x="3935364" y="-16661"/>
                  <a:pt x="4294529" y="63209"/>
                  <a:pt x="4509929" y="25211"/>
                </a:cubicBezTo>
                <a:cubicBezTo>
                  <a:pt x="4725329" y="-12787"/>
                  <a:pt x="4943424" y="49225"/>
                  <a:pt x="5257689" y="29391"/>
                </a:cubicBezTo>
                <a:cubicBezTo>
                  <a:pt x="5571954" y="9557"/>
                  <a:pt x="5647251" y="93972"/>
                  <a:pt x="5841877" y="32656"/>
                </a:cubicBezTo>
                <a:cubicBezTo>
                  <a:pt x="6036503" y="-28660"/>
                  <a:pt x="6424631" y="109077"/>
                  <a:pt x="6589637" y="36836"/>
                </a:cubicBezTo>
                <a:cubicBezTo>
                  <a:pt x="6754643" y="-35405"/>
                  <a:pt x="6922800" y="76088"/>
                  <a:pt x="7092039" y="39645"/>
                </a:cubicBezTo>
                <a:cubicBezTo>
                  <a:pt x="7261278" y="3202"/>
                  <a:pt x="7433251" y="75348"/>
                  <a:pt x="7594440" y="42453"/>
                </a:cubicBezTo>
                <a:cubicBezTo>
                  <a:pt x="7755629" y="9558"/>
                  <a:pt x="7930751" y="69829"/>
                  <a:pt x="8178628" y="45719"/>
                </a:cubicBezTo>
              </a:path>
            </a:pathLst>
          </a:custGeom>
          <a:noFill/>
          <a:ln w="25400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1277600"/>
                      <a:gd name="connsiteY0" fmla="*/ 0 h 29497"/>
                      <a:gd name="connsiteX1" fmla="*/ 11277600 w 11277600"/>
                      <a:gd name="connsiteY1" fmla="*/ 29497 h 294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1277600" h="29497">
                        <a:moveTo>
                          <a:pt x="0" y="0"/>
                        </a:moveTo>
                        <a:lnTo>
                          <a:pt x="11277600" y="29497"/>
                        </a:lnTo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019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32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32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500"/>
                            </p:stCondLst>
                            <p:childTnLst>
                              <p:par>
                                <p:cTn id="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4" grpId="2"/>
      <p:bldP spid="9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8F788-C45F-2361-3C3A-C0D654355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idea for dealing with correlations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F8D819D-653A-2200-4B73-43470A3AA06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82009" y="2301025"/>
                <a:ext cx="11227982" cy="3659495"/>
              </a:xfrm>
            </p:spPr>
            <p:txBody>
              <a:bodyPr/>
              <a:lstStyle/>
              <a:p>
                <a:pPr>
                  <a:lnSpc>
                    <a:spcPct val="150000"/>
                  </a:lnSpc>
                </a:pPr>
                <a:r>
                  <a:rPr lang="en-US" dirty="0"/>
                  <a:t>Roughly speaking, we analyze the distribution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>
                    <a:solidFill>
                      <a:schemeClr val="accent1"/>
                    </a:solidFill>
                  </a:rPr>
                  <a:t>conditioned on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=ℓ</m:t>
                    </m:r>
                  </m:oMath>
                </a14:m>
                <a:endParaRPr lang="en-US" dirty="0"/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We show that it is </a:t>
                </a:r>
                <a:r>
                  <a:rPr lang="en-US" dirty="0">
                    <a:solidFill>
                      <a:schemeClr val="accent1"/>
                    </a:solidFill>
                  </a:rPr>
                  <a:t>another corrupted biased block projection</a:t>
                </a:r>
                <a:r>
                  <a:rPr lang="en-US" dirty="0"/>
                  <a:t> (with slightly different parameters)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F8D819D-653A-2200-4B73-43470A3AA06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82009" y="2301025"/>
                <a:ext cx="11227982" cy="3659495"/>
              </a:xfrm>
              <a:blipFill>
                <a:blip r:embed="rId2"/>
                <a:stretch>
                  <a:fillRect l="-977" r="-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42501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27069-FFEC-4AF3-C993-61575F9513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305"/>
            <a:ext cx="10515600" cy="1325563"/>
          </a:xfrm>
        </p:spPr>
        <p:txBody>
          <a:bodyPr/>
          <a:lstStyle/>
          <a:p>
            <a:r>
              <a:rPr lang="en-US" dirty="0"/>
              <a:t>Combining multiple iterations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5E909E-31F4-2884-7F44-F498A00F46A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40041"/>
                <a:ext cx="10515600" cy="4952833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dirty="0"/>
                  <a:t>To summarize, we start with a depth-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TC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dirty="0"/>
                  <a:t> circuit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lang="en-US" dirty="0"/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​</m:t>
                            </m:r>
                          </m:e>
                        </m:d>
                      </m:e>
                      <m:sub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</m:sub>
                    </m:sSub>
                  </m:oMath>
                </a14:m>
                <a:r>
                  <a:rPr lang="en-US" dirty="0"/>
                  <a:t> is approximated by a decision tree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with circuit-depth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​</m:t>
                            </m:r>
                          </m:e>
                        </m:d>
                      </m:e>
                      <m:sub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</m:sub>
                    </m:sSub>
                  </m:oMath>
                </a14:m>
                <a:r>
                  <a:rPr lang="en-US" dirty="0"/>
                  <a:t> is approximated by a decision tree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/>
                  <a:t> with circuit-depth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US" dirty="0"/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⚠️ Does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​</m:t>
                            </m:r>
                          </m:e>
                        </m:d>
                      </m:e>
                      <m:sub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sub>
                    </m:sSub>
                  </m:oMath>
                </a14:m>
                <a:r>
                  <a:rPr lang="en-US" dirty="0"/>
                  <a:t> approximate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​</m:t>
                            </m:r>
                          </m:e>
                        </m:d>
                      </m:e>
                      <m:sub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∘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sub>
                    </m:sSub>
                  </m:oMath>
                </a14:m>
                <a:r>
                  <a:rPr lang="en-US" dirty="0"/>
                  <a:t>?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performs well on inputs drawn from some </a:t>
                </a:r>
                <a:r>
                  <a:rPr lang="en-US" dirty="0">
                    <a:solidFill>
                      <a:schemeClr val="accent1"/>
                    </a:solidFill>
                  </a:rPr>
                  <a:t>product distribution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. Why should it perform well on inputs of the form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∘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dirty="0"/>
                  <a:t>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5E909E-31F4-2884-7F44-F498A00F46A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40041"/>
                <a:ext cx="10515600" cy="4952833"/>
              </a:xfrm>
              <a:blipFill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1B973DC-F07B-BB86-DD0A-CEB3788B31AA}"/>
              </a:ext>
            </a:extLst>
          </p:cNvPr>
          <p:cNvCxnSpPr/>
          <p:nvPr/>
        </p:nvCxnSpPr>
        <p:spPr>
          <a:xfrm>
            <a:off x="637674" y="4002383"/>
            <a:ext cx="1048351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0990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F9B3E4-65D8-9897-1ACE-4F4DCA842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55985"/>
            <a:ext cx="10515600" cy="1325563"/>
          </a:xfrm>
        </p:spPr>
        <p:txBody>
          <a:bodyPr/>
          <a:lstStyle/>
          <a:p>
            <a:r>
              <a:rPr lang="en-US" dirty="0"/>
              <a:t>Completion property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E0403CC-CCE0-09DE-62D3-0892C62D35F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26142" y="920186"/>
                <a:ext cx="11533238" cy="5649056"/>
              </a:xfrm>
            </p:spPr>
            <p:txBody>
              <a:bodyPr>
                <a:normAutofit fontScale="92500"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dirty="0"/>
                  <a:t>Solution: The projections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(1)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sz="1600" dirty="0">
                    <a:solidFill>
                      <a:srgbClr val="C00000"/>
                    </a:solidFill>
                  </a:rPr>
                  <a:t> </a:t>
                </a:r>
                <a:r>
                  <a:rPr lang="en-US" dirty="0"/>
                  <a:t>have a </a:t>
                </a:r>
                <a:r>
                  <a:rPr lang="en-US" dirty="0">
                    <a:solidFill>
                      <a:schemeClr val="accent1"/>
                    </a:solidFill>
                  </a:rPr>
                  <a:t>key special feature</a:t>
                </a:r>
                <a:r>
                  <a:rPr lang="en-US" sz="1600" dirty="0">
                    <a:solidFill>
                      <a:srgbClr val="C00000"/>
                    </a:solidFill>
                  </a:rPr>
                  <a:t> </a:t>
                </a:r>
                <a:r>
                  <a:rPr lang="en-US" dirty="0">
                    <a:solidFill>
                      <a:srgbClr val="C00000"/>
                    </a:solidFill>
                  </a:rPr>
                  <a:t>[HRST 2017]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∃</m:t>
                    </m:r>
                  </m:oMath>
                </a14:m>
                <a:r>
                  <a:rPr lang="en-US" dirty="0"/>
                  <a:t> random assignments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(1)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dirty="0"/>
                  <a:t> such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e>
                        </m:d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∘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∼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</m:oMath>
                </a14:m>
                <a:endParaRPr lang="en-US" dirty="0"/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dirty="0"/>
                  <a:t> is a </a:t>
                </a:r>
                <a:r>
                  <a:rPr lang="en-US" dirty="0">
                    <a:solidFill>
                      <a:schemeClr val="accent1"/>
                    </a:solidFill>
                  </a:rPr>
                  <a:t>uniform</a:t>
                </a:r>
                <a:r>
                  <a:rPr lang="en-US" dirty="0"/>
                  <a:t> random assignment to the original variables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dirty="0"/>
                  <a:t> follows a </a:t>
                </a:r>
                <a:r>
                  <a:rPr lang="en-US" dirty="0">
                    <a:solidFill>
                      <a:schemeClr val="accent1"/>
                    </a:solidFill>
                  </a:rPr>
                  <a:t>product distribution</a:t>
                </a:r>
                <a:r>
                  <a:rPr lang="en-US" dirty="0">
                    <a:solidFill>
                      <a:schemeClr val="tx1"/>
                    </a:solidFill>
                  </a:rPr>
                  <a:t>, biased alternately toward 0/1 (parameter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)</a:t>
                </a:r>
                <a:endParaRPr lang="en-US" dirty="0"/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*Furthermore, all of the above holds </a:t>
                </a:r>
                <a:r>
                  <a:rPr lang="en-US" dirty="0">
                    <a:solidFill>
                      <a:schemeClr val="accent1"/>
                    </a:solidFill>
                  </a:rPr>
                  <a:t>conditioned on any fixing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sup>
                    </m:sSup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sz="2600" dirty="0" err="1"/>
                  <a:t>W.h.p</a:t>
                </a:r>
                <a:r>
                  <a:rPr lang="en-US" sz="2600" dirty="0"/>
                  <a:t>., </a:t>
                </a:r>
                <a14:m>
                  <m:oMath xmlns:m="http://schemas.openxmlformats.org/officeDocument/2006/math">
                    <m:r>
                      <a:rPr lang="en-US" sz="260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sSub>
                      <m:sSubPr>
                        <m:ctrlPr>
                          <a:rPr lang="en-US" sz="2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60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​</m:t>
                            </m:r>
                          </m:e>
                        </m:d>
                      </m:e>
                      <m:sub>
                        <m:sSup>
                          <m:sSupPr>
                            <m:ctrlP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26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6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∘</m:t>
                        </m:r>
                        <m:sSup>
                          <m:sSupPr>
                            <m:ctrlP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26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6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</m:sub>
                    </m:sSub>
                    <m:d>
                      <m:dPr>
                        <m:ctrlPr>
                          <a:rPr lang="en-US" sz="2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26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6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d>
                          </m:sup>
                        </m:sSup>
                      </m:e>
                    </m:d>
                    <m:r>
                      <a:rPr lang="en-US" sz="26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6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sz="2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​</m:t>
                            </m:r>
                          </m:e>
                        </m:d>
                      </m:e>
                      <m:sub>
                        <m:sSup>
                          <m:sSupPr>
                            <m:ctrlP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26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6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</m:sub>
                    </m:sSub>
                    <m:d>
                      <m:dPr>
                        <m:ctrlPr>
                          <a:rPr lang="en-US" sz="2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26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6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d>
                          </m:sup>
                        </m:sSup>
                      </m:e>
                    </m:d>
                  </m:oMath>
                </a14:m>
                <a:r>
                  <a:rPr lang="en-US" sz="2600" dirty="0"/>
                  <a:t>, because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(3)</m:t>
                        </m:r>
                      </m:sup>
                    </m:sSup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∘</m:t>
                    </m:r>
                    <m:sSup>
                      <m:sSup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(2)</m:t>
                        </m:r>
                      </m:sup>
                    </m:sSup>
                  </m:oMath>
                </a14:m>
                <a:r>
                  <a:rPr lang="en-US" sz="2600" dirty="0"/>
                  <a:t> has a product distribution conditioned 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d>
                          <m:dPr>
                            <m:ctrlP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E0403CC-CCE0-09DE-62D3-0892C62D35F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6142" y="920186"/>
                <a:ext cx="11533238" cy="5649056"/>
              </a:xfrm>
              <a:blipFill>
                <a:blip r:embed="rId2"/>
                <a:stretch>
                  <a:fillRect l="-7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19709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490A086-A284-4A36-AFD2-083C9F3F2387}"/>
              </a:ext>
            </a:extLst>
          </p:cNvPr>
          <p:cNvGrpSpPr/>
          <p:nvPr/>
        </p:nvGrpSpPr>
        <p:grpSpPr>
          <a:xfrm>
            <a:off x="2111608" y="1120997"/>
            <a:ext cx="2991678" cy="3384251"/>
            <a:chOff x="-43760" y="2912033"/>
            <a:chExt cx="4441091" cy="5023858"/>
          </a:xfrm>
        </p:grpSpPr>
        <p:pic>
          <p:nvPicPr>
            <p:cNvPr id="22" name="Picture 2" descr="Tree in spring vector drawing">
              <a:extLst>
                <a:ext uri="{FF2B5EF4-FFF2-40B4-BE49-F238E27FC236}">
                  <a16:creationId xmlns:a16="http://schemas.microsoft.com/office/drawing/2014/main" id="{5E59C870-70D3-461F-92E4-3DA9EDF2C6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43760" y="2912033"/>
              <a:ext cx="4441091" cy="50238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id="{C5CD48C9-3CA0-4C02-BB9F-8DA92F4BC974}"/>
                </a:ext>
              </a:extLst>
            </p:cNvPr>
            <p:cNvSpPr/>
            <p:nvPr/>
          </p:nvSpPr>
          <p:spPr>
            <a:xfrm>
              <a:off x="1492505" y="3062782"/>
              <a:ext cx="1620301" cy="870057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id="{BAEC19D6-596E-4D62-8D8E-D4C69021E7C2}"/>
                </a:ext>
              </a:extLst>
            </p:cNvPr>
            <p:cNvSpPr/>
            <p:nvPr/>
          </p:nvSpPr>
          <p:spPr>
            <a:xfrm>
              <a:off x="2646428" y="3932839"/>
              <a:ext cx="1620301" cy="870057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Isosceles Triangle 32">
              <a:extLst>
                <a:ext uri="{FF2B5EF4-FFF2-40B4-BE49-F238E27FC236}">
                  <a16:creationId xmlns:a16="http://schemas.microsoft.com/office/drawing/2014/main" id="{376FABE4-958C-4828-9227-5C21AB859510}"/>
                </a:ext>
              </a:extLst>
            </p:cNvPr>
            <p:cNvSpPr/>
            <p:nvPr/>
          </p:nvSpPr>
          <p:spPr>
            <a:xfrm>
              <a:off x="1258490" y="4518616"/>
              <a:ext cx="1620301" cy="870057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Isosceles Triangle 33">
              <a:extLst>
                <a:ext uri="{FF2B5EF4-FFF2-40B4-BE49-F238E27FC236}">
                  <a16:creationId xmlns:a16="http://schemas.microsoft.com/office/drawing/2014/main" id="{D6079E8C-660E-4199-9347-40D9C5B48989}"/>
                </a:ext>
              </a:extLst>
            </p:cNvPr>
            <p:cNvSpPr/>
            <p:nvPr/>
          </p:nvSpPr>
          <p:spPr>
            <a:xfrm>
              <a:off x="132943" y="3697359"/>
              <a:ext cx="1620301" cy="870057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Isosceles Triangle 46">
            <a:extLst>
              <a:ext uri="{FF2B5EF4-FFF2-40B4-BE49-F238E27FC236}">
                <a16:creationId xmlns:a16="http://schemas.microsoft.com/office/drawing/2014/main" id="{D0832270-F8CF-4359-BB9E-1954D65A0AF9}"/>
              </a:ext>
            </a:extLst>
          </p:cNvPr>
          <p:cNvSpPr/>
          <p:nvPr/>
        </p:nvSpPr>
        <p:spPr>
          <a:xfrm>
            <a:off x="276640" y="2703617"/>
            <a:ext cx="1091493" cy="1356309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52B6874-1D76-4D16-A052-0F41DAF4CD7A}"/>
              </a:ext>
            </a:extLst>
          </p:cNvPr>
          <p:cNvGrpSpPr/>
          <p:nvPr/>
        </p:nvGrpSpPr>
        <p:grpSpPr>
          <a:xfrm>
            <a:off x="5449605" y="1144769"/>
            <a:ext cx="2991678" cy="3384251"/>
            <a:chOff x="5449605" y="1144769"/>
            <a:chExt cx="2991678" cy="3384251"/>
          </a:xfrm>
        </p:grpSpPr>
        <p:pic>
          <p:nvPicPr>
            <p:cNvPr id="36" name="Picture 2" descr="Tree in spring vector drawing">
              <a:extLst>
                <a:ext uri="{FF2B5EF4-FFF2-40B4-BE49-F238E27FC236}">
                  <a16:creationId xmlns:a16="http://schemas.microsoft.com/office/drawing/2014/main" id="{AEF893C1-DBA7-4806-913B-F488419F31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49605" y="1144769"/>
              <a:ext cx="2991678" cy="33842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0" name="Isosceles Triangle 39">
              <a:extLst>
                <a:ext uri="{FF2B5EF4-FFF2-40B4-BE49-F238E27FC236}">
                  <a16:creationId xmlns:a16="http://schemas.microsoft.com/office/drawing/2014/main" id="{F000DFA8-30B8-4A6D-A11E-F6166C89DCD0}"/>
                </a:ext>
              </a:extLst>
            </p:cNvPr>
            <p:cNvSpPr/>
            <p:nvPr/>
          </p:nvSpPr>
          <p:spPr>
            <a:xfrm>
              <a:off x="5568638" y="1673793"/>
              <a:ext cx="1091493" cy="260178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Isosceles Triangle 47">
              <a:extLst>
                <a:ext uri="{FF2B5EF4-FFF2-40B4-BE49-F238E27FC236}">
                  <a16:creationId xmlns:a16="http://schemas.microsoft.com/office/drawing/2014/main" id="{55C8524A-20FC-4A80-8D2A-7516C125DE13}"/>
                </a:ext>
              </a:extLst>
            </p:cNvPr>
            <p:cNvSpPr/>
            <p:nvPr/>
          </p:nvSpPr>
          <p:spPr>
            <a:xfrm>
              <a:off x="6399697" y="1363275"/>
              <a:ext cx="1091493" cy="260178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Isosceles Triangle 48">
              <a:extLst>
                <a:ext uri="{FF2B5EF4-FFF2-40B4-BE49-F238E27FC236}">
                  <a16:creationId xmlns:a16="http://schemas.microsoft.com/office/drawing/2014/main" id="{AEB4EE48-39DE-463C-8023-4EC8E9B033F6}"/>
                </a:ext>
              </a:extLst>
            </p:cNvPr>
            <p:cNvSpPr/>
            <p:nvPr/>
          </p:nvSpPr>
          <p:spPr>
            <a:xfrm>
              <a:off x="6716065" y="1812983"/>
              <a:ext cx="1091493" cy="260178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Isosceles Triangle 49">
              <a:extLst>
                <a:ext uri="{FF2B5EF4-FFF2-40B4-BE49-F238E27FC236}">
                  <a16:creationId xmlns:a16="http://schemas.microsoft.com/office/drawing/2014/main" id="{A5B6C44C-01D6-4374-A333-91B2455F8AFA}"/>
                </a:ext>
              </a:extLst>
            </p:cNvPr>
            <p:cNvSpPr/>
            <p:nvPr/>
          </p:nvSpPr>
          <p:spPr>
            <a:xfrm>
              <a:off x="7104884" y="2206360"/>
              <a:ext cx="1091493" cy="260178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Isosceles Triangle 50">
              <a:extLst>
                <a:ext uri="{FF2B5EF4-FFF2-40B4-BE49-F238E27FC236}">
                  <a16:creationId xmlns:a16="http://schemas.microsoft.com/office/drawing/2014/main" id="{4243193C-971A-4204-98A0-284B9C580F12}"/>
                </a:ext>
              </a:extLst>
            </p:cNvPr>
            <p:cNvSpPr/>
            <p:nvPr/>
          </p:nvSpPr>
          <p:spPr>
            <a:xfrm>
              <a:off x="5733591" y="2071989"/>
              <a:ext cx="1091493" cy="260178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Isosceles Triangle 51">
              <a:extLst>
                <a:ext uri="{FF2B5EF4-FFF2-40B4-BE49-F238E27FC236}">
                  <a16:creationId xmlns:a16="http://schemas.microsoft.com/office/drawing/2014/main" id="{CC037986-63D9-46A0-A07A-C835F5D873BC}"/>
                </a:ext>
              </a:extLst>
            </p:cNvPr>
            <p:cNvSpPr/>
            <p:nvPr/>
          </p:nvSpPr>
          <p:spPr>
            <a:xfrm>
              <a:off x="6170318" y="2574945"/>
              <a:ext cx="1091493" cy="260178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Isosceles Triangle 52">
              <a:extLst>
                <a:ext uri="{FF2B5EF4-FFF2-40B4-BE49-F238E27FC236}">
                  <a16:creationId xmlns:a16="http://schemas.microsoft.com/office/drawing/2014/main" id="{6206556D-4E1A-4C09-92B0-CAA23418B68C}"/>
                </a:ext>
              </a:extLst>
            </p:cNvPr>
            <p:cNvSpPr/>
            <p:nvPr/>
          </p:nvSpPr>
          <p:spPr>
            <a:xfrm>
              <a:off x="7304697" y="2788179"/>
              <a:ext cx="1091493" cy="260178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2" name="Picture 2" descr="Tree in spring vector drawing">
            <a:extLst>
              <a:ext uri="{FF2B5EF4-FFF2-40B4-BE49-F238E27FC236}">
                <a16:creationId xmlns:a16="http://schemas.microsoft.com/office/drawing/2014/main" id="{A1689A93-A11E-49FA-BD00-EBE4CDD305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1460" y="1098763"/>
            <a:ext cx="2991678" cy="3384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C418DB13-567E-5923-61D6-B0E66E674FB0}"/>
              </a:ext>
            </a:extLst>
          </p:cNvPr>
          <p:cNvGrpSpPr/>
          <p:nvPr/>
        </p:nvGrpSpPr>
        <p:grpSpPr>
          <a:xfrm>
            <a:off x="1601431" y="2813122"/>
            <a:ext cx="1266479" cy="1692126"/>
            <a:chOff x="1601431" y="2813122"/>
            <a:chExt cx="1266479" cy="1692126"/>
          </a:xfrm>
        </p:grpSpPr>
        <p:sp>
          <p:nvSpPr>
            <p:cNvPr id="16" name="Arrow: Right 15">
              <a:extLst>
                <a:ext uri="{FF2B5EF4-FFF2-40B4-BE49-F238E27FC236}">
                  <a16:creationId xmlns:a16="http://schemas.microsoft.com/office/drawing/2014/main" id="{17527863-0A9C-4595-8097-32DBC0B20010}"/>
                </a:ext>
              </a:extLst>
            </p:cNvPr>
            <p:cNvSpPr/>
            <p:nvPr/>
          </p:nvSpPr>
          <p:spPr>
            <a:xfrm>
              <a:off x="1699628" y="3127128"/>
              <a:ext cx="1168282" cy="74754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1BD917D7-AEBC-86A0-DF38-55641C195DDF}"/>
                    </a:ext>
                  </a:extLst>
                </p:cNvPr>
                <p:cNvSpPr txBox="1"/>
                <p:nvPr/>
              </p:nvSpPr>
              <p:spPr>
                <a:xfrm>
                  <a:off x="1686762" y="2813122"/>
                  <a:ext cx="926431" cy="42101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1BD917D7-AEBC-86A0-DF38-55641C195D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86762" y="2813122"/>
                  <a:ext cx="926431" cy="421013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6" name="Picture 5" descr="Logo&#10;&#10;Description automatically generated with medium confidence">
              <a:extLst>
                <a:ext uri="{FF2B5EF4-FFF2-40B4-BE49-F238E27FC236}">
                  <a16:creationId xmlns:a16="http://schemas.microsoft.com/office/drawing/2014/main" id="{F1B872F5-DC53-A3AC-7ADD-16C01B770B5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601431" y="3880479"/>
              <a:ext cx="991697" cy="624769"/>
            </a:xfrm>
            <a:prstGeom prst="rect">
              <a:avLst/>
            </a:prstGeom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50024FE-5A25-B8F3-0C08-A58102D48B9C}"/>
              </a:ext>
            </a:extLst>
          </p:cNvPr>
          <p:cNvGrpSpPr/>
          <p:nvPr/>
        </p:nvGrpSpPr>
        <p:grpSpPr>
          <a:xfrm>
            <a:off x="4688635" y="2792774"/>
            <a:ext cx="1168722" cy="1690240"/>
            <a:chOff x="4688635" y="2792774"/>
            <a:chExt cx="1168722" cy="1690240"/>
          </a:xfrm>
        </p:grpSpPr>
        <p:sp>
          <p:nvSpPr>
            <p:cNvPr id="19" name="Arrow: Right 18">
              <a:extLst>
                <a:ext uri="{FF2B5EF4-FFF2-40B4-BE49-F238E27FC236}">
                  <a16:creationId xmlns:a16="http://schemas.microsoft.com/office/drawing/2014/main" id="{FB1FA451-2971-4A08-B903-D56E93039923}"/>
                </a:ext>
              </a:extLst>
            </p:cNvPr>
            <p:cNvSpPr/>
            <p:nvPr/>
          </p:nvSpPr>
          <p:spPr>
            <a:xfrm>
              <a:off x="4689075" y="3151922"/>
              <a:ext cx="1168282" cy="74754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2615063B-9BE2-3361-BF68-DB314C72A58C}"/>
                    </a:ext>
                  </a:extLst>
                </p:cNvPr>
                <p:cNvSpPr txBox="1"/>
                <p:nvPr/>
              </p:nvSpPr>
              <p:spPr>
                <a:xfrm>
                  <a:off x="4773966" y="2792774"/>
                  <a:ext cx="926431" cy="42646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2615063B-9BE2-3361-BF68-DB314C72A58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73966" y="2792774"/>
                  <a:ext cx="926431" cy="426463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8" name="Picture 7" descr="Logo&#10;&#10;Description automatically generated with medium confidence">
              <a:extLst>
                <a:ext uri="{FF2B5EF4-FFF2-40B4-BE49-F238E27FC236}">
                  <a16:creationId xmlns:a16="http://schemas.microsoft.com/office/drawing/2014/main" id="{AAFF69E9-9F84-F8C8-5617-671C0EAD9D6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688635" y="3858245"/>
              <a:ext cx="991697" cy="624769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9C35D30-D6F2-CE3B-7E57-BAB618FF5CCA}"/>
              </a:ext>
            </a:extLst>
          </p:cNvPr>
          <p:cNvGrpSpPr/>
          <p:nvPr/>
        </p:nvGrpSpPr>
        <p:grpSpPr>
          <a:xfrm>
            <a:off x="8253967" y="2807318"/>
            <a:ext cx="1168282" cy="1692126"/>
            <a:chOff x="8253967" y="2807318"/>
            <a:chExt cx="1168282" cy="1692126"/>
          </a:xfrm>
        </p:grpSpPr>
        <p:sp>
          <p:nvSpPr>
            <p:cNvPr id="20" name="Arrow: Right 19">
              <a:extLst>
                <a:ext uri="{FF2B5EF4-FFF2-40B4-BE49-F238E27FC236}">
                  <a16:creationId xmlns:a16="http://schemas.microsoft.com/office/drawing/2014/main" id="{AF4E89C3-B600-4DEA-9BDA-4A3F04F1B730}"/>
                </a:ext>
              </a:extLst>
            </p:cNvPr>
            <p:cNvSpPr/>
            <p:nvPr/>
          </p:nvSpPr>
          <p:spPr>
            <a:xfrm>
              <a:off x="8253967" y="3150036"/>
              <a:ext cx="1168282" cy="74754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7892874A-A9DC-A204-A891-0F23D85C6EA5}"/>
                    </a:ext>
                  </a:extLst>
                </p:cNvPr>
                <p:cNvSpPr txBox="1"/>
                <p:nvPr/>
              </p:nvSpPr>
              <p:spPr>
                <a:xfrm>
                  <a:off x="8377084" y="2807318"/>
                  <a:ext cx="926431" cy="42646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d>
                          </m:sup>
                        </m:sSup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7892874A-A9DC-A204-A891-0F23D85C6EA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77084" y="2807318"/>
                  <a:ext cx="926431" cy="426463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0" name="Picture 9" descr="Logo&#10;&#10;Description automatically generated with medium confidence">
              <a:extLst>
                <a:ext uri="{FF2B5EF4-FFF2-40B4-BE49-F238E27FC236}">
                  <a16:creationId xmlns:a16="http://schemas.microsoft.com/office/drawing/2014/main" id="{78EE87EA-16DE-325B-7B08-DB0808D19E1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8291753" y="3874675"/>
              <a:ext cx="991697" cy="624769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686EC1B-19EC-06A4-7B91-82A81D6DFB4E}"/>
                  </a:ext>
                </a:extLst>
              </p:cNvPr>
              <p:cNvSpPr txBox="1"/>
              <p:nvPr/>
            </p:nvSpPr>
            <p:spPr>
              <a:xfrm>
                <a:off x="610734" y="5396253"/>
                <a:ext cx="11332403" cy="971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The depth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sz="2800" dirty="0"/>
                  <a:t> of the final tree is small enough that, by a </a:t>
                </a:r>
                <a:r>
                  <a:rPr lang="en-US" sz="2800" dirty="0">
                    <a:solidFill>
                      <a:schemeClr val="accent1"/>
                    </a:solidFill>
                  </a:rPr>
                  <a:t>union bound</a:t>
                </a:r>
                <a:r>
                  <a:rPr lang="en-US" sz="2800" dirty="0"/>
                  <a:t> over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sz="2800" dirty="0"/>
                  <a:t> binary choices, the tree must be </a:t>
                </a:r>
                <a:r>
                  <a:rPr lang="en-US" sz="2800" dirty="0">
                    <a:solidFill>
                      <a:schemeClr val="accent1"/>
                    </a:solidFill>
                  </a:rPr>
                  <a:t>close to a constant </a:t>
                </a:r>
                <a:r>
                  <a:rPr lang="en-US" sz="2800" dirty="0"/>
                  <a:t>under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686EC1B-19EC-06A4-7B91-82A81D6DFB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734" y="5396253"/>
                <a:ext cx="11332403" cy="971997"/>
              </a:xfrm>
              <a:prstGeom prst="rect">
                <a:avLst/>
              </a:prstGeom>
              <a:blipFill>
                <a:blip r:embed="rId7"/>
                <a:stretch>
                  <a:fillRect l="-968" t="-5625" b="-168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24645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30BD451-5B18-8F65-7869-F27730F6102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Overall simplification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TC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dirty="0"/>
                  <a:t> circuit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30BD451-5B18-8F65-7869-F27730F6102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CE85562-5033-CFBF-8511-AD69E77711F5}"/>
                  </a:ext>
                </a:extLst>
              </p:cNvPr>
              <p:cNvSpPr txBox="1"/>
              <p:nvPr/>
            </p:nvSpPr>
            <p:spPr>
              <a:xfrm>
                <a:off x="500856" y="2292814"/>
                <a:ext cx="11190288" cy="155837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txBody>
              <a:bodyPr wrap="square" lIns="182880" tIns="182880" rIns="182880" bIns="182880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sz="2600" b="1" dirty="0"/>
                  <a:t>Claim</a:t>
                </a:r>
                <a:r>
                  <a:rPr lang="en-US" sz="2600" dirty="0"/>
                  <a:t>: For any depth-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sz="26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6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sz="2600" dirty="0">
                            <a:latin typeface="Cambria Math" panose="02040503050406030204" pitchFamily="18" charset="0"/>
                          </a:rPr>
                          <m:t>TC</m:t>
                        </m:r>
                      </m:e>
                      <m:sup>
                        <m:r>
                          <a:rPr lang="en-US" sz="2600" i="1" dirty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sz="2600" dirty="0"/>
                  <a:t> circuit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2600" dirty="0"/>
                  <a:t> with at most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𝛾</m:t>
                        </m:r>
                      </m:sup>
                    </m:sSup>
                  </m:oMath>
                </a14:m>
                <a:r>
                  <a:rPr lang="en-US" sz="2600" dirty="0"/>
                  <a:t> wires, </a:t>
                </a:r>
                <a:r>
                  <a:rPr lang="en-US" sz="2600" dirty="0" err="1"/>
                  <a:t>w.h.p</a:t>
                </a:r>
                <a:r>
                  <a:rPr lang="en-US" sz="2600" dirty="0"/>
                  <a:t>. over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sz="2600" dirty="0"/>
                  <a:t>, there is some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600" i="1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lit/>
                      </m:rPr>
                      <a:rPr lang="en-US" sz="2600" i="1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sz="2600" i="1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2600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600" i="1">
                        <a:latin typeface="Cambria Math" panose="02040503050406030204" pitchFamily="18" charset="0"/>
                      </a:rPr>
                      <m:t>1</m:t>
                    </m:r>
                    <m:r>
                      <m:rPr>
                        <m:lit/>
                      </m:rPr>
                      <a:rPr lang="en-US" sz="2600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2600" dirty="0"/>
                  <a:t> such that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60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Pr</m:t>
                            </m:r>
                          </m:e>
                          <m:lim>
                            <m:sSup>
                              <m:sSupPr>
                                <m:ctrlPr>
                                  <a:rPr lang="en-US" sz="26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6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en-US" sz="26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6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sz="26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26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sz="26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</m:lim>
                        </m:limLow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  <m:sSub>
                              <m:sSubPr>
                                <m:ctrlPr>
                                  <a:rPr lang="en-US" sz="26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"/>
                                    <m:endChr m:val="|"/>
                                    <m:ctrlPr>
                                      <a:rPr lang="en-US" sz="26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6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​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en-US" sz="26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26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26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6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en-US" sz="2600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600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  <m:r>
                                          <a:rPr lang="en-US" sz="2600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en-US" sz="2600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d>
                            <m: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</m:e>
                    </m:func>
                    <m:r>
                      <a:rPr lang="en-US" sz="26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sz="26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2600" dirty="0"/>
                  <a:t>.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CE85562-5033-CFBF-8511-AD69E77711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856" y="2292814"/>
                <a:ext cx="11190288" cy="15583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9C8CFC44-BA11-1002-644D-642CB0A34B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3472" y="4972672"/>
            <a:ext cx="1545092" cy="135403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F6663A2-0777-B947-EE2A-457535E9DB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3842" y="5396674"/>
            <a:ext cx="1545092" cy="1354032"/>
          </a:xfrm>
          <a:prstGeom prst="rect">
            <a:avLst/>
          </a:prstGeom>
          <a:scene3d>
            <a:camera prst="isometricOffAxis1Top"/>
            <a:lightRig rig="threePt" dir="t"/>
          </a:scene3d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FCA3621A-3109-B294-0C79-68C6AB45485B}"/>
              </a:ext>
            </a:extLst>
          </p:cNvPr>
          <p:cNvGrpSpPr/>
          <p:nvPr/>
        </p:nvGrpSpPr>
        <p:grpSpPr>
          <a:xfrm>
            <a:off x="7092357" y="5297965"/>
            <a:ext cx="5160923" cy="1274953"/>
            <a:chOff x="4811045" y="4518517"/>
            <a:chExt cx="5160923" cy="1274953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76788516-D739-204A-683A-62094453E157}"/>
                </a:ext>
              </a:extLst>
            </p:cNvPr>
            <p:cNvSpPr/>
            <p:nvPr/>
          </p:nvSpPr>
          <p:spPr>
            <a:xfrm>
              <a:off x="7987016" y="4570210"/>
              <a:ext cx="1932163" cy="988855"/>
            </a:xfrm>
            <a:custGeom>
              <a:avLst/>
              <a:gdLst>
                <a:gd name="connsiteX0" fmla="*/ 1905000 w 1905000"/>
                <a:gd name="connsiteY0" fmla="*/ 952500 h 952500"/>
                <a:gd name="connsiteX1" fmla="*/ 238125 w 1905000"/>
                <a:gd name="connsiteY1" fmla="*/ 542925 h 952500"/>
                <a:gd name="connsiteX2" fmla="*/ 0 w 1905000"/>
                <a:gd name="connsiteY2" fmla="*/ 142875 h 952500"/>
                <a:gd name="connsiteX3" fmla="*/ 485775 w 1905000"/>
                <a:gd name="connsiteY3" fmla="*/ 0 h 952500"/>
                <a:gd name="connsiteX4" fmla="*/ 495300 w 1905000"/>
                <a:gd name="connsiteY4" fmla="*/ 361950 h 952500"/>
                <a:gd name="connsiteX0" fmla="*/ 1932163 w 1932163"/>
                <a:gd name="connsiteY0" fmla="*/ 960902 h 960902"/>
                <a:gd name="connsiteX1" fmla="*/ 265288 w 1932163"/>
                <a:gd name="connsiteY1" fmla="*/ 551327 h 960902"/>
                <a:gd name="connsiteX2" fmla="*/ 27163 w 1932163"/>
                <a:gd name="connsiteY2" fmla="*/ 151277 h 960902"/>
                <a:gd name="connsiteX3" fmla="*/ 512938 w 1932163"/>
                <a:gd name="connsiteY3" fmla="*/ 8402 h 960902"/>
                <a:gd name="connsiteX4" fmla="*/ 522463 w 1932163"/>
                <a:gd name="connsiteY4" fmla="*/ 370352 h 960902"/>
                <a:gd name="connsiteX0" fmla="*/ 1932163 w 1932163"/>
                <a:gd name="connsiteY0" fmla="*/ 960902 h 960902"/>
                <a:gd name="connsiteX1" fmla="*/ 265288 w 1932163"/>
                <a:gd name="connsiteY1" fmla="*/ 551327 h 960902"/>
                <a:gd name="connsiteX2" fmla="*/ 27163 w 1932163"/>
                <a:gd name="connsiteY2" fmla="*/ 151277 h 960902"/>
                <a:gd name="connsiteX3" fmla="*/ 512938 w 1932163"/>
                <a:gd name="connsiteY3" fmla="*/ 8402 h 960902"/>
                <a:gd name="connsiteX4" fmla="*/ 522463 w 1932163"/>
                <a:gd name="connsiteY4" fmla="*/ 370352 h 960902"/>
                <a:gd name="connsiteX0" fmla="*/ 1932163 w 1932163"/>
                <a:gd name="connsiteY0" fmla="*/ 993826 h 993826"/>
                <a:gd name="connsiteX1" fmla="*/ 265288 w 1932163"/>
                <a:gd name="connsiteY1" fmla="*/ 584251 h 993826"/>
                <a:gd name="connsiteX2" fmla="*/ 27163 w 1932163"/>
                <a:gd name="connsiteY2" fmla="*/ 184201 h 993826"/>
                <a:gd name="connsiteX3" fmla="*/ 512938 w 1932163"/>
                <a:gd name="connsiteY3" fmla="*/ 41326 h 993826"/>
                <a:gd name="connsiteX4" fmla="*/ 522463 w 1932163"/>
                <a:gd name="connsiteY4" fmla="*/ 403276 h 993826"/>
                <a:gd name="connsiteX0" fmla="*/ 1932163 w 1932163"/>
                <a:gd name="connsiteY0" fmla="*/ 988855 h 988855"/>
                <a:gd name="connsiteX1" fmla="*/ 265288 w 1932163"/>
                <a:gd name="connsiteY1" fmla="*/ 579280 h 988855"/>
                <a:gd name="connsiteX2" fmla="*/ 27163 w 1932163"/>
                <a:gd name="connsiteY2" fmla="*/ 179230 h 988855"/>
                <a:gd name="connsiteX3" fmla="*/ 512938 w 1932163"/>
                <a:gd name="connsiteY3" fmla="*/ 36355 h 988855"/>
                <a:gd name="connsiteX4" fmla="*/ 522463 w 1932163"/>
                <a:gd name="connsiteY4" fmla="*/ 398305 h 988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32163" h="988855">
                  <a:moveTo>
                    <a:pt x="1932163" y="988855"/>
                  </a:moveTo>
                  <a:cubicBezTo>
                    <a:pt x="1376538" y="852330"/>
                    <a:pt x="582788" y="714217"/>
                    <a:pt x="265288" y="579280"/>
                  </a:cubicBezTo>
                  <a:cubicBezTo>
                    <a:pt x="-52212" y="444343"/>
                    <a:pt x="-14112" y="269717"/>
                    <a:pt x="27163" y="179230"/>
                  </a:cubicBezTo>
                  <a:cubicBezTo>
                    <a:pt x="68438" y="88743"/>
                    <a:pt x="408163" y="-72342"/>
                    <a:pt x="512938" y="36355"/>
                  </a:cubicBezTo>
                  <a:cubicBezTo>
                    <a:pt x="617713" y="145052"/>
                    <a:pt x="519288" y="277655"/>
                    <a:pt x="522463" y="398305"/>
                  </a:cubicBezTo>
                </a:path>
              </a:pathLst>
            </a:custGeom>
            <a:noFill/>
            <a:ln w="76200" cap="rnd" cmpd="sng">
              <a:solidFill>
                <a:schemeClr val="tx1">
                  <a:alpha val="5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B307CEE-BAD6-ECFD-8961-90CBD71C4594}"/>
                </a:ext>
              </a:extLst>
            </p:cNvPr>
            <p:cNvSpPr/>
            <p:nvPr/>
          </p:nvSpPr>
          <p:spPr>
            <a:xfrm>
              <a:off x="6375337" y="4518517"/>
              <a:ext cx="3596631" cy="1096453"/>
            </a:xfrm>
            <a:custGeom>
              <a:avLst/>
              <a:gdLst>
                <a:gd name="connsiteX0" fmla="*/ 1905000 w 1905000"/>
                <a:gd name="connsiteY0" fmla="*/ 952500 h 952500"/>
                <a:gd name="connsiteX1" fmla="*/ 238125 w 1905000"/>
                <a:gd name="connsiteY1" fmla="*/ 542925 h 952500"/>
                <a:gd name="connsiteX2" fmla="*/ 0 w 1905000"/>
                <a:gd name="connsiteY2" fmla="*/ 142875 h 952500"/>
                <a:gd name="connsiteX3" fmla="*/ 485775 w 1905000"/>
                <a:gd name="connsiteY3" fmla="*/ 0 h 952500"/>
                <a:gd name="connsiteX4" fmla="*/ 495300 w 1905000"/>
                <a:gd name="connsiteY4" fmla="*/ 361950 h 952500"/>
                <a:gd name="connsiteX0" fmla="*/ 1932163 w 1932163"/>
                <a:gd name="connsiteY0" fmla="*/ 960902 h 960902"/>
                <a:gd name="connsiteX1" fmla="*/ 265288 w 1932163"/>
                <a:gd name="connsiteY1" fmla="*/ 551327 h 960902"/>
                <a:gd name="connsiteX2" fmla="*/ 27163 w 1932163"/>
                <a:gd name="connsiteY2" fmla="*/ 151277 h 960902"/>
                <a:gd name="connsiteX3" fmla="*/ 512938 w 1932163"/>
                <a:gd name="connsiteY3" fmla="*/ 8402 h 960902"/>
                <a:gd name="connsiteX4" fmla="*/ 522463 w 1932163"/>
                <a:gd name="connsiteY4" fmla="*/ 370352 h 960902"/>
                <a:gd name="connsiteX0" fmla="*/ 1932163 w 1932163"/>
                <a:gd name="connsiteY0" fmla="*/ 960902 h 960902"/>
                <a:gd name="connsiteX1" fmla="*/ 265288 w 1932163"/>
                <a:gd name="connsiteY1" fmla="*/ 551327 h 960902"/>
                <a:gd name="connsiteX2" fmla="*/ 27163 w 1932163"/>
                <a:gd name="connsiteY2" fmla="*/ 151277 h 960902"/>
                <a:gd name="connsiteX3" fmla="*/ 512938 w 1932163"/>
                <a:gd name="connsiteY3" fmla="*/ 8402 h 960902"/>
                <a:gd name="connsiteX4" fmla="*/ 522463 w 1932163"/>
                <a:gd name="connsiteY4" fmla="*/ 370352 h 960902"/>
                <a:gd name="connsiteX0" fmla="*/ 1932163 w 1932163"/>
                <a:gd name="connsiteY0" fmla="*/ 993826 h 993826"/>
                <a:gd name="connsiteX1" fmla="*/ 265288 w 1932163"/>
                <a:gd name="connsiteY1" fmla="*/ 584251 h 993826"/>
                <a:gd name="connsiteX2" fmla="*/ 27163 w 1932163"/>
                <a:gd name="connsiteY2" fmla="*/ 184201 h 993826"/>
                <a:gd name="connsiteX3" fmla="*/ 512938 w 1932163"/>
                <a:gd name="connsiteY3" fmla="*/ 41326 h 993826"/>
                <a:gd name="connsiteX4" fmla="*/ 522463 w 1932163"/>
                <a:gd name="connsiteY4" fmla="*/ 403276 h 993826"/>
                <a:gd name="connsiteX0" fmla="*/ 1932163 w 1932163"/>
                <a:gd name="connsiteY0" fmla="*/ 988855 h 988855"/>
                <a:gd name="connsiteX1" fmla="*/ 265288 w 1932163"/>
                <a:gd name="connsiteY1" fmla="*/ 579280 h 988855"/>
                <a:gd name="connsiteX2" fmla="*/ 27163 w 1932163"/>
                <a:gd name="connsiteY2" fmla="*/ 179230 h 988855"/>
                <a:gd name="connsiteX3" fmla="*/ 512938 w 1932163"/>
                <a:gd name="connsiteY3" fmla="*/ 36355 h 988855"/>
                <a:gd name="connsiteX4" fmla="*/ 522463 w 1932163"/>
                <a:gd name="connsiteY4" fmla="*/ 398305 h 988855"/>
                <a:gd name="connsiteX0" fmla="*/ 3477792 w 3477792"/>
                <a:gd name="connsiteY0" fmla="*/ 966563 h 966563"/>
                <a:gd name="connsiteX1" fmla="*/ 1810917 w 3477792"/>
                <a:gd name="connsiteY1" fmla="*/ 556988 h 966563"/>
                <a:gd name="connsiteX2" fmla="*/ 981 w 3477792"/>
                <a:gd name="connsiteY2" fmla="*/ 121079 h 966563"/>
                <a:gd name="connsiteX3" fmla="*/ 2058567 w 3477792"/>
                <a:gd name="connsiteY3" fmla="*/ 14063 h 966563"/>
                <a:gd name="connsiteX4" fmla="*/ 2068092 w 3477792"/>
                <a:gd name="connsiteY4" fmla="*/ 376013 h 966563"/>
                <a:gd name="connsiteX0" fmla="*/ 3529049 w 3529049"/>
                <a:gd name="connsiteY0" fmla="*/ 967306 h 967306"/>
                <a:gd name="connsiteX1" fmla="*/ 864103 w 3529049"/>
                <a:gd name="connsiteY1" fmla="*/ 593590 h 967306"/>
                <a:gd name="connsiteX2" fmla="*/ 52238 w 3529049"/>
                <a:gd name="connsiteY2" fmla="*/ 121822 h 967306"/>
                <a:gd name="connsiteX3" fmla="*/ 2109824 w 3529049"/>
                <a:gd name="connsiteY3" fmla="*/ 14806 h 967306"/>
                <a:gd name="connsiteX4" fmla="*/ 2119349 w 3529049"/>
                <a:gd name="connsiteY4" fmla="*/ 376756 h 967306"/>
                <a:gd name="connsiteX0" fmla="*/ 3514782 w 3514782"/>
                <a:gd name="connsiteY0" fmla="*/ 1027728 h 1027728"/>
                <a:gd name="connsiteX1" fmla="*/ 849836 w 3514782"/>
                <a:gd name="connsiteY1" fmla="*/ 654012 h 1027728"/>
                <a:gd name="connsiteX2" fmla="*/ 37971 w 3514782"/>
                <a:gd name="connsiteY2" fmla="*/ 182244 h 1027728"/>
                <a:gd name="connsiteX3" fmla="*/ 338475 w 3514782"/>
                <a:gd name="connsiteY3" fmla="*/ 9486 h 1027728"/>
                <a:gd name="connsiteX4" fmla="*/ 2105082 w 3514782"/>
                <a:gd name="connsiteY4" fmla="*/ 437178 h 1027728"/>
                <a:gd name="connsiteX0" fmla="*/ 3614960 w 3614960"/>
                <a:gd name="connsiteY0" fmla="*/ 1025812 h 1025812"/>
                <a:gd name="connsiteX1" fmla="*/ 950014 w 3614960"/>
                <a:gd name="connsiteY1" fmla="*/ 652096 h 1025812"/>
                <a:gd name="connsiteX2" fmla="*/ 24596 w 3614960"/>
                <a:gd name="connsiteY2" fmla="*/ 198257 h 1025812"/>
                <a:gd name="connsiteX3" fmla="*/ 438653 w 3614960"/>
                <a:gd name="connsiteY3" fmla="*/ 7570 h 1025812"/>
                <a:gd name="connsiteX4" fmla="*/ 2205260 w 3614960"/>
                <a:gd name="connsiteY4" fmla="*/ 435262 h 1025812"/>
                <a:gd name="connsiteX0" fmla="*/ 3601932 w 3601932"/>
                <a:gd name="connsiteY0" fmla="*/ 1018690 h 1018690"/>
                <a:gd name="connsiteX1" fmla="*/ 936986 w 3601932"/>
                <a:gd name="connsiteY1" fmla="*/ 644974 h 1018690"/>
                <a:gd name="connsiteX2" fmla="*/ 11568 w 3601932"/>
                <a:gd name="connsiteY2" fmla="*/ 191135 h 1018690"/>
                <a:gd name="connsiteX3" fmla="*/ 425625 w 3601932"/>
                <a:gd name="connsiteY3" fmla="*/ 448 h 1018690"/>
                <a:gd name="connsiteX4" fmla="*/ 542726 w 3601932"/>
                <a:gd name="connsiteY4" fmla="*/ 236893 h 1018690"/>
                <a:gd name="connsiteX0" fmla="*/ 3613115 w 3613115"/>
                <a:gd name="connsiteY0" fmla="*/ 1060407 h 1060407"/>
                <a:gd name="connsiteX1" fmla="*/ 948169 w 3613115"/>
                <a:gd name="connsiteY1" fmla="*/ 686691 h 1060407"/>
                <a:gd name="connsiteX2" fmla="*/ 22751 w 3613115"/>
                <a:gd name="connsiteY2" fmla="*/ 232852 h 1060407"/>
                <a:gd name="connsiteX3" fmla="*/ 305325 w 3613115"/>
                <a:gd name="connsiteY3" fmla="*/ 330 h 1060407"/>
                <a:gd name="connsiteX4" fmla="*/ 553909 w 3613115"/>
                <a:gd name="connsiteY4" fmla="*/ 278610 h 1060407"/>
                <a:gd name="connsiteX0" fmla="*/ 3596115 w 3596115"/>
                <a:gd name="connsiteY0" fmla="*/ 1060247 h 1060247"/>
                <a:gd name="connsiteX1" fmla="*/ 931169 w 3596115"/>
                <a:gd name="connsiteY1" fmla="*/ 686531 h 1060247"/>
                <a:gd name="connsiteX2" fmla="*/ 23680 w 3596115"/>
                <a:gd name="connsiteY2" fmla="*/ 244645 h 1060247"/>
                <a:gd name="connsiteX3" fmla="*/ 288325 w 3596115"/>
                <a:gd name="connsiteY3" fmla="*/ 170 h 1060247"/>
                <a:gd name="connsiteX4" fmla="*/ 536909 w 3596115"/>
                <a:gd name="connsiteY4" fmla="*/ 278450 h 1060247"/>
                <a:gd name="connsiteX0" fmla="*/ 3590364 w 3590364"/>
                <a:gd name="connsiteY0" fmla="*/ 1060231 h 1060231"/>
                <a:gd name="connsiteX1" fmla="*/ 817842 w 3590364"/>
                <a:gd name="connsiteY1" fmla="*/ 596868 h 1060231"/>
                <a:gd name="connsiteX2" fmla="*/ 17929 w 3590364"/>
                <a:gd name="connsiteY2" fmla="*/ 244629 h 1060231"/>
                <a:gd name="connsiteX3" fmla="*/ 282574 w 3590364"/>
                <a:gd name="connsiteY3" fmla="*/ 154 h 1060231"/>
                <a:gd name="connsiteX4" fmla="*/ 531158 w 3590364"/>
                <a:gd name="connsiteY4" fmla="*/ 278434 h 1060231"/>
                <a:gd name="connsiteX0" fmla="*/ 3590364 w 3590364"/>
                <a:gd name="connsiteY0" fmla="*/ 1060231 h 1060231"/>
                <a:gd name="connsiteX1" fmla="*/ 817842 w 3590364"/>
                <a:gd name="connsiteY1" fmla="*/ 596868 h 1060231"/>
                <a:gd name="connsiteX2" fmla="*/ 17929 w 3590364"/>
                <a:gd name="connsiteY2" fmla="*/ 244629 h 1060231"/>
                <a:gd name="connsiteX3" fmla="*/ 282574 w 3590364"/>
                <a:gd name="connsiteY3" fmla="*/ 154 h 1060231"/>
                <a:gd name="connsiteX4" fmla="*/ 531158 w 3590364"/>
                <a:gd name="connsiteY4" fmla="*/ 278434 h 1060231"/>
                <a:gd name="connsiteX0" fmla="*/ 3586949 w 3586949"/>
                <a:gd name="connsiteY0" fmla="*/ 1096064 h 1096064"/>
                <a:gd name="connsiteX1" fmla="*/ 814427 w 3586949"/>
                <a:gd name="connsiteY1" fmla="*/ 632701 h 1096064"/>
                <a:gd name="connsiteX2" fmla="*/ 14514 w 3586949"/>
                <a:gd name="connsiteY2" fmla="*/ 280462 h 1096064"/>
                <a:gd name="connsiteX3" fmla="*/ 315018 w 3586949"/>
                <a:gd name="connsiteY3" fmla="*/ 128 h 1096064"/>
                <a:gd name="connsiteX4" fmla="*/ 527743 w 3586949"/>
                <a:gd name="connsiteY4" fmla="*/ 314267 h 1096064"/>
                <a:gd name="connsiteX0" fmla="*/ 3586398 w 3586398"/>
                <a:gd name="connsiteY0" fmla="*/ 1096160 h 1096160"/>
                <a:gd name="connsiteX1" fmla="*/ 813876 w 3586398"/>
                <a:gd name="connsiteY1" fmla="*/ 632797 h 1096160"/>
                <a:gd name="connsiteX2" fmla="*/ 13963 w 3586398"/>
                <a:gd name="connsiteY2" fmla="*/ 280558 h 1096160"/>
                <a:gd name="connsiteX3" fmla="*/ 314467 w 3586398"/>
                <a:gd name="connsiteY3" fmla="*/ 224 h 1096160"/>
                <a:gd name="connsiteX4" fmla="*/ 437545 w 3586398"/>
                <a:gd name="connsiteY4" fmla="*/ 242646 h 1096160"/>
                <a:gd name="connsiteX0" fmla="*/ 3591505 w 3591505"/>
                <a:gd name="connsiteY0" fmla="*/ 1096160 h 1096160"/>
                <a:gd name="connsiteX1" fmla="*/ 818983 w 3591505"/>
                <a:gd name="connsiteY1" fmla="*/ 632797 h 1096160"/>
                <a:gd name="connsiteX2" fmla="*/ 19070 w 3591505"/>
                <a:gd name="connsiteY2" fmla="*/ 280558 h 1096160"/>
                <a:gd name="connsiteX3" fmla="*/ 265786 w 3591505"/>
                <a:gd name="connsiteY3" fmla="*/ 224 h 1096160"/>
                <a:gd name="connsiteX4" fmla="*/ 442652 w 3591505"/>
                <a:gd name="connsiteY4" fmla="*/ 242646 h 1096160"/>
                <a:gd name="connsiteX0" fmla="*/ 3591505 w 3591505"/>
                <a:gd name="connsiteY0" fmla="*/ 1096160 h 1096160"/>
                <a:gd name="connsiteX1" fmla="*/ 818983 w 3591505"/>
                <a:gd name="connsiteY1" fmla="*/ 632797 h 1096160"/>
                <a:gd name="connsiteX2" fmla="*/ 19070 w 3591505"/>
                <a:gd name="connsiteY2" fmla="*/ 280558 h 1096160"/>
                <a:gd name="connsiteX3" fmla="*/ 265786 w 3591505"/>
                <a:gd name="connsiteY3" fmla="*/ 224 h 1096160"/>
                <a:gd name="connsiteX4" fmla="*/ 442652 w 3591505"/>
                <a:gd name="connsiteY4" fmla="*/ 242646 h 1096160"/>
                <a:gd name="connsiteX0" fmla="*/ 3591505 w 3591505"/>
                <a:gd name="connsiteY0" fmla="*/ 1096171 h 1096171"/>
                <a:gd name="connsiteX1" fmla="*/ 818983 w 3591505"/>
                <a:gd name="connsiteY1" fmla="*/ 632808 h 1096171"/>
                <a:gd name="connsiteX2" fmla="*/ 19070 w 3591505"/>
                <a:gd name="connsiteY2" fmla="*/ 280569 h 1096171"/>
                <a:gd name="connsiteX3" fmla="*/ 265786 w 3591505"/>
                <a:gd name="connsiteY3" fmla="*/ 235 h 1096171"/>
                <a:gd name="connsiteX4" fmla="*/ 442652 w 3591505"/>
                <a:gd name="connsiteY4" fmla="*/ 242657 h 1096171"/>
                <a:gd name="connsiteX0" fmla="*/ 3591505 w 3591505"/>
                <a:gd name="connsiteY0" fmla="*/ 1096171 h 1096171"/>
                <a:gd name="connsiteX1" fmla="*/ 818983 w 3591505"/>
                <a:gd name="connsiteY1" fmla="*/ 632808 h 1096171"/>
                <a:gd name="connsiteX2" fmla="*/ 19070 w 3591505"/>
                <a:gd name="connsiteY2" fmla="*/ 280569 h 1096171"/>
                <a:gd name="connsiteX3" fmla="*/ 265786 w 3591505"/>
                <a:gd name="connsiteY3" fmla="*/ 235 h 1096171"/>
                <a:gd name="connsiteX4" fmla="*/ 442652 w 3591505"/>
                <a:gd name="connsiteY4" fmla="*/ 242657 h 1096171"/>
                <a:gd name="connsiteX0" fmla="*/ 3596631 w 3596631"/>
                <a:gd name="connsiteY0" fmla="*/ 1096453 h 1096453"/>
                <a:gd name="connsiteX1" fmla="*/ 824109 w 3596631"/>
                <a:gd name="connsiteY1" fmla="*/ 633090 h 1096453"/>
                <a:gd name="connsiteX2" fmla="*/ 24196 w 3596631"/>
                <a:gd name="connsiteY2" fmla="*/ 280851 h 1096453"/>
                <a:gd name="connsiteX3" fmla="*/ 270912 w 3596631"/>
                <a:gd name="connsiteY3" fmla="*/ 517 h 1096453"/>
                <a:gd name="connsiteX4" fmla="*/ 447778 w 3596631"/>
                <a:gd name="connsiteY4" fmla="*/ 242939 h 1096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96631" h="1096453">
                  <a:moveTo>
                    <a:pt x="3596631" y="1096453"/>
                  </a:moveTo>
                  <a:cubicBezTo>
                    <a:pt x="2708316" y="971881"/>
                    <a:pt x="1419515" y="769024"/>
                    <a:pt x="824109" y="633090"/>
                  </a:cubicBezTo>
                  <a:cubicBezTo>
                    <a:pt x="228703" y="497156"/>
                    <a:pt x="116396" y="386280"/>
                    <a:pt x="24196" y="280851"/>
                  </a:cubicBezTo>
                  <a:cubicBezTo>
                    <a:pt x="-68004" y="175422"/>
                    <a:pt x="122621" y="-11094"/>
                    <a:pt x="270912" y="517"/>
                  </a:cubicBezTo>
                  <a:cubicBezTo>
                    <a:pt x="419203" y="12128"/>
                    <a:pt x="552179" y="116313"/>
                    <a:pt x="447778" y="242939"/>
                  </a:cubicBezTo>
                </a:path>
              </a:pathLst>
            </a:custGeom>
            <a:noFill/>
            <a:ln w="76200" cap="rnd" cmpd="sng">
              <a:solidFill>
                <a:schemeClr val="tx1">
                  <a:alpha val="5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DC41242E-DB96-128F-9CF1-2E23F909912B}"/>
                </a:ext>
              </a:extLst>
            </p:cNvPr>
            <p:cNvSpPr/>
            <p:nvPr/>
          </p:nvSpPr>
          <p:spPr>
            <a:xfrm>
              <a:off x="4811045" y="4542278"/>
              <a:ext cx="5132584" cy="1078523"/>
            </a:xfrm>
            <a:custGeom>
              <a:avLst/>
              <a:gdLst>
                <a:gd name="connsiteX0" fmla="*/ 1905000 w 1905000"/>
                <a:gd name="connsiteY0" fmla="*/ 952500 h 952500"/>
                <a:gd name="connsiteX1" fmla="*/ 238125 w 1905000"/>
                <a:gd name="connsiteY1" fmla="*/ 542925 h 952500"/>
                <a:gd name="connsiteX2" fmla="*/ 0 w 1905000"/>
                <a:gd name="connsiteY2" fmla="*/ 142875 h 952500"/>
                <a:gd name="connsiteX3" fmla="*/ 485775 w 1905000"/>
                <a:gd name="connsiteY3" fmla="*/ 0 h 952500"/>
                <a:gd name="connsiteX4" fmla="*/ 495300 w 1905000"/>
                <a:gd name="connsiteY4" fmla="*/ 361950 h 952500"/>
                <a:gd name="connsiteX0" fmla="*/ 1932163 w 1932163"/>
                <a:gd name="connsiteY0" fmla="*/ 960902 h 960902"/>
                <a:gd name="connsiteX1" fmla="*/ 265288 w 1932163"/>
                <a:gd name="connsiteY1" fmla="*/ 551327 h 960902"/>
                <a:gd name="connsiteX2" fmla="*/ 27163 w 1932163"/>
                <a:gd name="connsiteY2" fmla="*/ 151277 h 960902"/>
                <a:gd name="connsiteX3" fmla="*/ 512938 w 1932163"/>
                <a:gd name="connsiteY3" fmla="*/ 8402 h 960902"/>
                <a:gd name="connsiteX4" fmla="*/ 522463 w 1932163"/>
                <a:gd name="connsiteY4" fmla="*/ 370352 h 960902"/>
                <a:gd name="connsiteX0" fmla="*/ 1932163 w 1932163"/>
                <a:gd name="connsiteY0" fmla="*/ 960902 h 960902"/>
                <a:gd name="connsiteX1" fmla="*/ 265288 w 1932163"/>
                <a:gd name="connsiteY1" fmla="*/ 551327 h 960902"/>
                <a:gd name="connsiteX2" fmla="*/ 27163 w 1932163"/>
                <a:gd name="connsiteY2" fmla="*/ 151277 h 960902"/>
                <a:gd name="connsiteX3" fmla="*/ 512938 w 1932163"/>
                <a:gd name="connsiteY3" fmla="*/ 8402 h 960902"/>
                <a:gd name="connsiteX4" fmla="*/ 522463 w 1932163"/>
                <a:gd name="connsiteY4" fmla="*/ 370352 h 960902"/>
                <a:gd name="connsiteX0" fmla="*/ 1932163 w 1932163"/>
                <a:gd name="connsiteY0" fmla="*/ 993826 h 993826"/>
                <a:gd name="connsiteX1" fmla="*/ 265288 w 1932163"/>
                <a:gd name="connsiteY1" fmla="*/ 584251 h 993826"/>
                <a:gd name="connsiteX2" fmla="*/ 27163 w 1932163"/>
                <a:gd name="connsiteY2" fmla="*/ 184201 h 993826"/>
                <a:gd name="connsiteX3" fmla="*/ 512938 w 1932163"/>
                <a:gd name="connsiteY3" fmla="*/ 41326 h 993826"/>
                <a:gd name="connsiteX4" fmla="*/ 522463 w 1932163"/>
                <a:gd name="connsiteY4" fmla="*/ 403276 h 993826"/>
                <a:gd name="connsiteX0" fmla="*/ 1932163 w 1932163"/>
                <a:gd name="connsiteY0" fmla="*/ 988855 h 988855"/>
                <a:gd name="connsiteX1" fmla="*/ 265288 w 1932163"/>
                <a:gd name="connsiteY1" fmla="*/ 579280 h 988855"/>
                <a:gd name="connsiteX2" fmla="*/ 27163 w 1932163"/>
                <a:gd name="connsiteY2" fmla="*/ 179230 h 988855"/>
                <a:gd name="connsiteX3" fmla="*/ 512938 w 1932163"/>
                <a:gd name="connsiteY3" fmla="*/ 36355 h 988855"/>
                <a:gd name="connsiteX4" fmla="*/ 522463 w 1932163"/>
                <a:gd name="connsiteY4" fmla="*/ 398305 h 988855"/>
                <a:gd name="connsiteX0" fmla="*/ 3477792 w 3477792"/>
                <a:gd name="connsiteY0" fmla="*/ 966563 h 966563"/>
                <a:gd name="connsiteX1" fmla="*/ 1810917 w 3477792"/>
                <a:gd name="connsiteY1" fmla="*/ 556988 h 966563"/>
                <a:gd name="connsiteX2" fmla="*/ 981 w 3477792"/>
                <a:gd name="connsiteY2" fmla="*/ 121079 h 966563"/>
                <a:gd name="connsiteX3" fmla="*/ 2058567 w 3477792"/>
                <a:gd name="connsiteY3" fmla="*/ 14063 h 966563"/>
                <a:gd name="connsiteX4" fmla="*/ 2068092 w 3477792"/>
                <a:gd name="connsiteY4" fmla="*/ 376013 h 966563"/>
                <a:gd name="connsiteX0" fmla="*/ 3529049 w 3529049"/>
                <a:gd name="connsiteY0" fmla="*/ 967306 h 967306"/>
                <a:gd name="connsiteX1" fmla="*/ 864103 w 3529049"/>
                <a:gd name="connsiteY1" fmla="*/ 593590 h 967306"/>
                <a:gd name="connsiteX2" fmla="*/ 52238 w 3529049"/>
                <a:gd name="connsiteY2" fmla="*/ 121822 h 967306"/>
                <a:gd name="connsiteX3" fmla="*/ 2109824 w 3529049"/>
                <a:gd name="connsiteY3" fmla="*/ 14806 h 967306"/>
                <a:gd name="connsiteX4" fmla="*/ 2119349 w 3529049"/>
                <a:gd name="connsiteY4" fmla="*/ 376756 h 967306"/>
                <a:gd name="connsiteX0" fmla="*/ 3514782 w 3514782"/>
                <a:gd name="connsiteY0" fmla="*/ 1027728 h 1027728"/>
                <a:gd name="connsiteX1" fmla="*/ 849836 w 3514782"/>
                <a:gd name="connsiteY1" fmla="*/ 654012 h 1027728"/>
                <a:gd name="connsiteX2" fmla="*/ 37971 w 3514782"/>
                <a:gd name="connsiteY2" fmla="*/ 182244 h 1027728"/>
                <a:gd name="connsiteX3" fmla="*/ 338475 w 3514782"/>
                <a:gd name="connsiteY3" fmla="*/ 9486 h 1027728"/>
                <a:gd name="connsiteX4" fmla="*/ 2105082 w 3514782"/>
                <a:gd name="connsiteY4" fmla="*/ 437178 h 1027728"/>
                <a:gd name="connsiteX0" fmla="*/ 3614960 w 3614960"/>
                <a:gd name="connsiteY0" fmla="*/ 1025812 h 1025812"/>
                <a:gd name="connsiteX1" fmla="*/ 950014 w 3614960"/>
                <a:gd name="connsiteY1" fmla="*/ 652096 h 1025812"/>
                <a:gd name="connsiteX2" fmla="*/ 24596 w 3614960"/>
                <a:gd name="connsiteY2" fmla="*/ 198257 h 1025812"/>
                <a:gd name="connsiteX3" fmla="*/ 438653 w 3614960"/>
                <a:gd name="connsiteY3" fmla="*/ 7570 h 1025812"/>
                <a:gd name="connsiteX4" fmla="*/ 2205260 w 3614960"/>
                <a:gd name="connsiteY4" fmla="*/ 435262 h 1025812"/>
                <a:gd name="connsiteX0" fmla="*/ 3601932 w 3601932"/>
                <a:gd name="connsiteY0" fmla="*/ 1018690 h 1018690"/>
                <a:gd name="connsiteX1" fmla="*/ 936986 w 3601932"/>
                <a:gd name="connsiteY1" fmla="*/ 644974 h 1018690"/>
                <a:gd name="connsiteX2" fmla="*/ 11568 w 3601932"/>
                <a:gd name="connsiteY2" fmla="*/ 191135 h 1018690"/>
                <a:gd name="connsiteX3" fmla="*/ 425625 w 3601932"/>
                <a:gd name="connsiteY3" fmla="*/ 448 h 1018690"/>
                <a:gd name="connsiteX4" fmla="*/ 542726 w 3601932"/>
                <a:gd name="connsiteY4" fmla="*/ 236893 h 1018690"/>
                <a:gd name="connsiteX0" fmla="*/ 3613115 w 3613115"/>
                <a:gd name="connsiteY0" fmla="*/ 1060407 h 1060407"/>
                <a:gd name="connsiteX1" fmla="*/ 948169 w 3613115"/>
                <a:gd name="connsiteY1" fmla="*/ 686691 h 1060407"/>
                <a:gd name="connsiteX2" fmla="*/ 22751 w 3613115"/>
                <a:gd name="connsiteY2" fmla="*/ 232852 h 1060407"/>
                <a:gd name="connsiteX3" fmla="*/ 305325 w 3613115"/>
                <a:gd name="connsiteY3" fmla="*/ 330 h 1060407"/>
                <a:gd name="connsiteX4" fmla="*/ 553909 w 3613115"/>
                <a:gd name="connsiteY4" fmla="*/ 278610 h 1060407"/>
                <a:gd name="connsiteX0" fmla="*/ 3596115 w 3596115"/>
                <a:gd name="connsiteY0" fmla="*/ 1060247 h 1060247"/>
                <a:gd name="connsiteX1" fmla="*/ 931169 w 3596115"/>
                <a:gd name="connsiteY1" fmla="*/ 686531 h 1060247"/>
                <a:gd name="connsiteX2" fmla="*/ 23680 w 3596115"/>
                <a:gd name="connsiteY2" fmla="*/ 244645 h 1060247"/>
                <a:gd name="connsiteX3" fmla="*/ 288325 w 3596115"/>
                <a:gd name="connsiteY3" fmla="*/ 170 h 1060247"/>
                <a:gd name="connsiteX4" fmla="*/ 536909 w 3596115"/>
                <a:gd name="connsiteY4" fmla="*/ 278450 h 1060247"/>
                <a:gd name="connsiteX0" fmla="*/ 3590364 w 3590364"/>
                <a:gd name="connsiteY0" fmla="*/ 1060231 h 1060231"/>
                <a:gd name="connsiteX1" fmla="*/ 817842 w 3590364"/>
                <a:gd name="connsiteY1" fmla="*/ 596868 h 1060231"/>
                <a:gd name="connsiteX2" fmla="*/ 17929 w 3590364"/>
                <a:gd name="connsiteY2" fmla="*/ 244629 h 1060231"/>
                <a:gd name="connsiteX3" fmla="*/ 282574 w 3590364"/>
                <a:gd name="connsiteY3" fmla="*/ 154 h 1060231"/>
                <a:gd name="connsiteX4" fmla="*/ 531158 w 3590364"/>
                <a:gd name="connsiteY4" fmla="*/ 278434 h 1060231"/>
                <a:gd name="connsiteX0" fmla="*/ 3590364 w 3590364"/>
                <a:gd name="connsiteY0" fmla="*/ 1060231 h 1060231"/>
                <a:gd name="connsiteX1" fmla="*/ 817842 w 3590364"/>
                <a:gd name="connsiteY1" fmla="*/ 596868 h 1060231"/>
                <a:gd name="connsiteX2" fmla="*/ 17929 w 3590364"/>
                <a:gd name="connsiteY2" fmla="*/ 244629 h 1060231"/>
                <a:gd name="connsiteX3" fmla="*/ 282574 w 3590364"/>
                <a:gd name="connsiteY3" fmla="*/ 154 h 1060231"/>
                <a:gd name="connsiteX4" fmla="*/ 531158 w 3590364"/>
                <a:gd name="connsiteY4" fmla="*/ 278434 h 1060231"/>
                <a:gd name="connsiteX0" fmla="*/ 3586949 w 3586949"/>
                <a:gd name="connsiteY0" fmla="*/ 1096064 h 1096064"/>
                <a:gd name="connsiteX1" fmla="*/ 814427 w 3586949"/>
                <a:gd name="connsiteY1" fmla="*/ 632701 h 1096064"/>
                <a:gd name="connsiteX2" fmla="*/ 14514 w 3586949"/>
                <a:gd name="connsiteY2" fmla="*/ 280462 h 1096064"/>
                <a:gd name="connsiteX3" fmla="*/ 315018 w 3586949"/>
                <a:gd name="connsiteY3" fmla="*/ 128 h 1096064"/>
                <a:gd name="connsiteX4" fmla="*/ 527743 w 3586949"/>
                <a:gd name="connsiteY4" fmla="*/ 314267 h 1096064"/>
                <a:gd name="connsiteX0" fmla="*/ 3586398 w 3586398"/>
                <a:gd name="connsiteY0" fmla="*/ 1096160 h 1096160"/>
                <a:gd name="connsiteX1" fmla="*/ 813876 w 3586398"/>
                <a:gd name="connsiteY1" fmla="*/ 632797 h 1096160"/>
                <a:gd name="connsiteX2" fmla="*/ 13963 w 3586398"/>
                <a:gd name="connsiteY2" fmla="*/ 280558 h 1096160"/>
                <a:gd name="connsiteX3" fmla="*/ 314467 w 3586398"/>
                <a:gd name="connsiteY3" fmla="*/ 224 h 1096160"/>
                <a:gd name="connsiteX4" fmla="*/ 437545 w 3586398"/>
                <a:gd name="connsiteY4" fmla="*/ 242646 h 1096160"/>
                <a:gd name="connsiteX0" fmla="*/ 3591505 w 3591505"/>
                <a:gd name="connsiteY0" fmla="*/ 1096160 h 1096160"/>
                <a:gd name="connsiteX1" fmla="*/ 818983 w 3591505"/>
                <a:gd name="connsiteY1" fmla="*/ 632797 h 1096160"/>
                <a:gd name="connsiteX2" fmla="*/ 19070 w 3591505"/>
                <a:gd name="connsiteY2" fmla="*/ 280558 h 1096160"/>
                <a:gd name="connsiteX3" fmla="*/ 265786 w 3591505"/>
                <a:gd name="connsiteY3" fmla="*/ 224 h 1096160"/>
                <a:gd name="connsiteX4" fmla="*/ 442652 w 3591505"/>
                <a:gd name="connsiteY4" fmla="*/ 242646 h 1096160"/>
                <a:gd name="connsiteX0" fmla="*/ 3591505 w 3591505"/>
                <a:gd name="connsiteY0" fmla="*/ 1096160 h 1096160"/>
                <a:gd name="connsiteX1" fmla="*/ 818983 w 3591505"/>
                <a:gd name="connsiteY1" fmla="*/ 632797 h 1096160"/>
                <a:gd name="connsiteX2" fmla="*/ 19070 w 3591505"/>
                <a:gd name="connsiteY2" fmla="*/ 280558 h 1096160"/>
                <a:gd name="connsiteX3" fmla="*/ 265786 w 3591505"/>
                <a:gd name="connsiteY3" fmla="*/ 224 h 1096160"/>
                <a:gd name="connsiteX4" fmla="*/ 442652 w 3591505"/>
                <a:gd name="connsiteY4" fmla="*/ 242646 h 1096160"/>
                <a:gd name="connsiteX0" fmla="*/ 3591505 w 3591505"/>
                <a:gd name="connsiteY0" fmla="*/ 1096171 h 1096171"/>
                <a:gd name="connsiteX1" fmla="*/ 818983 w 3591505"/>
                <a:gd name="connsiteY1" fmla="*/ 632808 h 1096171"/>
                <a:gd name="connsiteX2" fmla="*/ 19070 w 3591505"/>
                <a:gd name="connsiteY2" fmla="*/ 280569 h 1096171"/>
                <a:gd name="connsiteX3" fmla="*/ 265786 w 3591505"/>
                <a:gd name="connsiteY3" fmla="*/ 235 h 1096171"/>
                <a:gd name="connsiteX4" fmla="*/ 442652 w 3591505"/>
                <a:gd name="connsiteY4" fmla="*/ 242657 h 1096171"/>
                <a:gd name="connsiteX0" fmla="*/ 3591505 w 3591505"/>
                <a:gd name="connsiteY0" fmla="*/ 1096171 h 1096171"/>
                <a:gd name="connsiteX1" fmla="*/ 818983 w 3591505"/>
                <a:gd name="connsiteY1" fmla="*/ 632808 h 1096171"/>
                <a:gd name="connsiteX2" fmla="*/ 19070 w 3591505"/>
                <a:gd name="connsiteY2" fmla="*/ 280569 h 1096171"/>
                <a:gd name="connsiteX3" fmla="*/ 265786 w 3591505"/>
                <a:gd name="connsiteY3" fmla="*/ 235 h 1096171"/>
                <a:gd name="connsiteX4" fmla="*/ 442652 w 3591505"/>
                <a:gd name="connsiteY4" fmla="*/ 242657 h 1096171"/>
                <a:gd name="connsiteX0" fmla="*/ 3596631 w 3596631"/>
                <a:gd name="connsiteY0" fmla="*/ 1096453 h 1096453"/>
                <a:gd name="connsiteX1" fmla="*/ 824109 w 3596631"/>
                <a:gd name="connsiteY1" fmla="*/ 633090 h 1096453"/>
                <a:gd name="connsiteX2" fmla="*/ 24196 w 3596631"/>
                <a:gd name="connsiteY2" fmla="*/ 280851 h 1096453"/>
                <a:gd name="connsiteX3" fmla="*/ 270912 w 3596631"/>
                <a:gd name="connsiteY3" fmla="*/ 517 h 1096453"/>
                <a:gd name="connsiteX4" fmla="*/ 447778 w 3596631"/>
                <a:gd name="connsiteY4" fmla="*/ 242939 h 1096453"/>
                <a:gd name="connsiteX0" fmla="*/ 5156490 w 5156490"/>
                <a:gd name="connsiteY0" fmla="*/ 1102429 h 1102429"/>
                <a:gd name="connsiteX1" fmla="*/ 824109 w 5156490"/>
                <a:gd name="connsiteY1" fmla="*/ 633090 h 1102429"/>
                <a:gd name="connsiteX2" fmla="*/ 24196 w 5156490"/>
                <a:gd name="connsiteY2" fmla="*/ 280851 h 1102429"/>
                <a:gd name="connsiteX3" fmla="*/ 270912 w 5156490"/>
                <a:gd name="connsiteY3" fmla="*/ 517 h 1102429"/>
                <a:gd name="connsiteX4" fmla="*/ 447778 w 5156490"/>
                <a:gd name="connsiteY4" fmla="*/ 242939 h 1102429"/>
                <a:gd name="connsiteX0" fmla="*/ 5132584 w 5132584"/>
                <a:gd name="connsiteY0" fmla="*/ 1078523 h 1078523"/>
                <a:gd name="connsiteX1" fmla="*/ 824109 w 5132584"/>
                <a:gd name="connsiteY1" fmla="*/ 633090 h 1078523"/>
                <a:gd name="connsiteX2" fmla="*/ 24196 w 5132584"/>
                <a:gd name="connsiteY2" fmla="*/ 280851 h 1078523"/>
                <a:gd name="connsiteX3" fmla="*/ 270912 w 5132584"/>
                <a:gd name="connsiteY3" fmla="*/ 517 h 1078523"/>
                <a:gd name="connsiteX4" fmla="*/ 447778 w 5132584"/>
                <a:gd name="connsiteY4" fmla="*/ 242939 h 1078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32584" h="1078523">
                  <a:moveTo>
                    <a:pt x="5132584" y="1078523"/>
                  </a:moveTo>
                  <a:cubicBezTo>
                    <a:pt x="4244269" y="953951"/>
                    <a:pt x="1675507" y="766035"/>
                    <a:pt x="824109" y="633090"/>
                  </a:cubicBezTo>
                  <a:cubicBezTo>
                    <a:pt x="-27289" y="500145"/>
                    <a:pt x="116396" y="386280"/>
                    <a:pt x="24196" y="280851"/>
                  </a:cubicBezTo>
                  <a:cubicBezTo>
                    <a:pt x="-68004" y="175422"/>
                    <a:pt x="122621" y="-11094"/>
                    <a:pt x="270912" y="517"/>
                  </a:cubicBezTo>
                  <a:cubicBezTo>
                    <a:pt x="419203" y="12128"/>
                    <a:pt x="552179" y="116313"/>
                    <a:pt x="447778" y="242939"/>
                  </a:cubicBezTo>
                </a:path>
              </a:pathLst>
            </a:custGeom>
            <a:noFill/>
            <a:ln w="76200" cap="rnd" cmpd="sng">
              <a:solidFill>
                <a:schemeClr val="tx1">
                  <a:alpha val="5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C81B3C5-6FF0-872B-A917-C57BF6730C78}"/>
                </a:ext>
              </a:extLst>
            </p:cNvPr>
            <p:cNvSpPr/>
            <p:nvPr/>
          </p:nvSpPr>
          <p:spPr>
            <a:xfrm>
              <a:off x="7429859" y="5254801"/>
              <a:ext cx="2460109" cy="538669"/>
            </a:xfrm>
            <a:custGeom>
              <a:avLst/>
              <a:gdLst>
                <a:gd name="connsiteX0" fmla="*/ 1905000 w 1905000"/>
                <a:gd name="connsiteY0" fmla="*/ 952500 h 952500"/>
                <a:gd name="connsiteX1" fmla="*/ 238125 w 1905000"/>
                <a:gd name="connsiteY1" fmla="*/ 542925 h 952500"/>
                <a:gd name="connsiteX2" fmla="*/ 0 w 1905000"/>
                <a:gd name="connsiteY2" fmla="*/ 142875 h 952500"/>
                <a:gd name="connsiteX3" fmla="*/ 485775 w 1905000"/>
                <a:gd name="connsiteY3" fmla="*/ 0 h 952500"/>
                <a:gd name="connsiteX4" fmla="*/ 495300 w 1905000"/>
                <a:gd name="connsiteY4" fmla="*/ 361950 h 952500"/>
                <a:gd name="connsiteX0" fmla="*/ 1932163 w 1932163"/>
                <a:gd name="connsiteY0" fmla="*/ 960902 h 960902"/>
                <a:gd name="connsiteX1" fmla="*/ 265288 w 1932163"/>
                <a:gd name="connsiteY1" fmla="*/ 551327 h 960902"/>
                <a:gd name="connsiteX2" fmla="*/ 27163 w 1932163"/>
                <a:gd name="connsiteY2" fmla="*/ 151277 h 960902"/>
                <a:gd name="connsiteX3" fmla="*/ 512938 w 1932163"/>
                <a:gd name="connsiteY3" fmla="*/ 8402 h 960902"/>
                <a:gd name="connsiteX4" fmla="*/ 522463 w 1932163"/>
                <a:gd name="connsiteY4" fmla="*/ 370352 h 960902"/>
                <a:gd name="connsiteX0" fmla="*/ 1932163 w 1932163"/>
                <a:gd name="connsiteY0" fmla="*/ 960902 h 960902"/>
                <a:gd name="connsiteX1" fmla="*/ 265288 w 1932163"/>
                <a:gd name="connsiteY1" fmla="*/ 551327 h 960902"/>
                <a:gd name="connsiteX2" fmla="*/ 27163 w 1932163"/>
                <a:gd name="connsiteY2" fmla="*/ 151277 h 960902"/>
                <a:gd name="connsiteX3" fmla="*/ 512938 w 1932163"/>
                <a:gd name="connsiteY3" fmla="*/ 8402 h 960902"/>
                <a:gd name="connsiteX4" fmla="*/ 522463 w 1932163"/>
                <a:gd name="connsiteY4" fmla="*/ 370352 h 960902"/>
                <a:gd name="connsiteX0" fmla="*/ 1932163 w 1932163"/>
                <a:gd name="connsiteY0" fmla="*/ 993826 h 993826"/>
                <a:gd name="connsiteX1" fmla="*/ 265288 w 1932163"/>
                <a:gd name="connsiteY1" fmla="*/ 584251 h 993826"/>
                <a:gd name="connsiteX2" fmla="*/ 27163 w 1932163"/>
                <a:gd name="connsiteY2" fmla="*/ 184201 h 993826"/>
                <a:gd name="connsiteX3" fmla="*/ 512938 w 1932163"/>
                <a:gd name="connsiteY3" fmla="*/ 41326 h 993826"/>
                <a:gd name="connsiteX4" fmla="*/ 522463 w 1932163"/>
                <a:gd name="connsiteY4" fmla="*/ 403276 h 993826"/>
                <a:gd name="connsiteX0" fmla="*/ 1932163 w 1932163"/>
                <a:gd name="connsiteY0" fmla="*/ 988855 h 988855"/>
                <a:gd name="connsiteX1" fmla="*/ 265288 w 1932163"/>
                <a:gd name="connsiteY1" fmla="*/ 579280 h 988855"/>
                <a:gd name="connsiteX2" fmla="*/ 27163 w 1932163"/>
                <a:gd name="connsiteY2" fmla="*/ 179230 h 988855"/>
                <a:gd name="connsiteX3" fmla="*/ 512938 w 1932163"/>
                <a:gd name="connsiteY3" fmla="*/ 36355 h 988855"/>
                <a:gd name="connsiteX4" fmla="*/ 522463 w 1932163"/>
                <a:gd name="connsiteY4" fmla="*/ 398305 h 988855"/>
                <a:gd name="connsiteX0" fmla="*/ 2156212 w 2156212"/>
                <a:gd name="connsiteY0" fmla="*/ 952506 h 952506"/>
                <a:gd name="connsiteX1" fmla="*/ 489337 w 2156212"/>
                <a:gd name="connsiteY1" fmla="*/ 542931 h 952506"/>
                <a:gd name="connsiteX2" fmla="*/ 6176 w 2156212"/>
                <a:gd name="connsiteY2" fmla="*/ 369987 h 952506"/>
                <a:gd name="connsiteX3" fmla="*/ 736987 w 2156212"/>
                <a:gd name="connsiteY3" fmla="*/ 6 h 952506"/>
                <a:gd name="connsiteX4" fmla="*/ 746512 w 2156212"/>
                <a:gd name="connsiteY4" fmla="*/ 361956 h 952506"/>
                <a:gd name="connsiteX0" fmla="*/ 2301160 w 2301160"/>
                <a:gd name="connsiteY0" fmla="*/ 606864 h 606864"/>
                <a:gd name="connsiteX1" fmla="*/ 634285 w 2301160"/>
                <a:gd name="connsiteY1" fmla="*/ 197289 h 606864"/>
                <a:gd name="connsiteX2" fmla="*/ 151124 w 2301160"/>
                <a:gd name="connsiteY2" fmla="*/ 24345 h 606864"/>
                <a:gd name="connsiteX3" fmla="*/ 51206 w 2301160"/>
                <a:gd name="connsiteY3" fmla="*/ 485093 h 606864"/>
                <a:gd name="connsiteX4" fmla="*/ 891460 w 2301160"/>
                <a:gd name="connsiteY4" fmla="*/ 16314 h 606864"/>
                <a:gd name="connsiteX0" fmla="*/ 2263924 w 2263924"/>
                <a:gd name="connsiteY0" fmla="*/ 593183 h 593183"/>
                <a:gd name="connsiteX1" fmla="*/ 597049 w 2263924"/>
                <a:gd name="connsiteY1" fmla="*/ 183608 h 593183"/>
                <a:gd name="connsiteX2" fmla="*/ 113888 w 2263924"/>
                <a:gd name="connsiteY2" fmla="*/ 10664 h 593183"/>
                <a:gd name="connsiteX3" fmla="*/ 13970 w 2263924"/>
                <a:gd name="connsiteY3" fmla="*/ 471412 h 593183"/>
                <a:gd name="connsiteX4" fmla="*/ 340247 w 2263924"/>
                <a:gd name="connsiteY4" fmla="*/ 415009 h 593183"/>
                <a:gd name="connsiteX0" fmla="*/ 2263924 w 2263924"/>
                <a:gd name="connsiteY0" fmla="*/ 593183 h 593183"/>
                <a:gd name="connsiteX1" fmla="*/ 597049 w 2263924"/>
                <a:gd name="connsiteY1" fmla="*/ 183608 h 593183"/>
                <a:gd name="connsiteX2" fmla="*/ 113888 w 2263924"/>
                <a:gd name="connsiteY2" fmla="*/ 10664 h 593183"/>
                <a:gd name="connsiteX3" fmla="*/ 13970 w 2263924"/>
                <a:gd name="connsiteY3" fmla="*/ 471412 h 593183"/>
                <a:gd name="connsiteX4" fmla="*/ 340247 w 2263924"/>
                <a:gd name="connsiteY4" fmla="*/ 415009 h 593183"/>
                <a:gd name="connsiteX0" fmla="*/ 2263924 w 2263924"/>
                <a:gd name="connsiteY0" fmla="*/ 593183 h 593183"/>
                <a:gd name="connsiteX1" fmla="*/ 597049 w 2263924"/>
                <a:gd name="connsiteY1" fmla="*/ 183608 h 593183"/>
                <a:gd name="connsiteX2" fmla="*/ 113888 w 2263924"/>
                <a:gd name="connsiteY2" fmla="*/ 10664 h 593183"/>
                <a:gd name="connsiteX3" fmla="*/ 13970 w 2263924"/>
                <a:gd name="connsiteY3" fmla="*/ 471412 h 593183"/>
                <a:gd name="connsiteX4" fmla="*/ 340247 w 2263924"/>
                <a:gd name="connsiteY4" fmla="*/ 415009 h 593183"/>
                <a:gd name="connsiteX0" fmla="*/ 2273196 w 2273196"/>
                <a:gd name="connsiteY0" fmla="*/ 597262 h 597262"/>
                <a:gd name="connsiteX1" fmla="*/ 606321 w 2273196"/>
                <a:gd name="connsiteY1" fmla="*/ 187687 h 597262"/>
                <a:gd name="connsiteX2" fmla="*/ 123160 w 2273196"/>
                <a:gd name="connsiteY2" fmla="*/ 14743 h 597262"/>
                <a:gd name="connsiteX3" fmla="*/ 23242 w 2273196"/>
                <a:gd name="connsiteY3" fmla="*/ 475491 h 597262"/>
                <a:gd name="connsiteX4" fmla="*/ 349519 w 2273196"/>
                <a:gd name="connsiteY4" fmla="*/ 419088 h 597262"/>
                <a:gd name="connsiteX0" fmla="*/ 2295420 w 2295420"/>
                <a:gd name="connsiteY0" fmla="*/ 564163 h 564163"/>
                <a:gd name="connsiteX1" fmla="*/ 628545 w 2295420"/>
                <a:gd name="connsiteY1" fmla="*/ 154588 h 564163"/>
                <a:gd name="connsiteX2" fmla="*/ 97572 w 2295420"/>
                <a:gd name="connsiteY2" fmla="*/ 17503 h 564163"/>
                <a:gd name="connsiteX3" fmla="*/ 45466 w 2295420"/>
                <a:gd name="connsiteY3" fmla="*/ 442392 h 564163"/>
                <a:gd name="connsiteX4" fmla="*/ 371743 w 2295420"/>
                <a:gd name="connsiteY4" fmla="*/ 385989 h 564163"/>
                <a:gd name="connsiteX0" fmla="*/ 2279345 w 2279345"/>
                <a:gd name="connsiteY0" fmla="*/ 591468 h 591468"/>
                <a:gd name="connsiteX1" fmla="*/ 612470 w 2279345"/>
                <a:gd name="connsiteY1" fmla="*/ 74316 h 591468"/>
                <a:gd name="connsiteX2" fmla="*/ 81497 w 2279345"/>
                <a:gd name="connsiteY2" fmla="*/ 44808 h 591468"/>
                <a:gd name="connsiteX3" fmla="*/ 29391 w 2279345"/>
                <a:gd name="connsiteY3" fmla="*/ 469697 h 591468"/>
                <a:gd name="connsiteX4" fmla="*/ 355668 w 2279345"/>
                <a:gd name="connsiteY4" fmla="*/ 413294 h 591468"/>
                <a:gd name="connsiteX0" fmla="*/ 2243505 w 2243505"/>
                <a:gd name="connsiteY0" fmla="*/ 587013 h 587013"/>
                <a:gd name="connsiteX1" fmla="*/ 576630 w 2243505"/>
                <a:gd name="connsiteY1" fmla="*/ 69861 h 587013"/>
                <a:gd name="connsiteX2" fmla="*/ 45657 w 2243505"/>
                <a:gd name="connsiteY2" fmla="*/ 40353 h 587013"/>
                <a:gd name="connsiteX3" fmla="*/ 59292 w 2243505"/>
                <a:gd name="connsiteY3" fmla="*/ 399500 h 587013"/>
                <a:gd name="connsiteX4" fmla="*/ 319828 w 2243505"/>
                <a:gd name="connsiteY4" fmla="*/ 408839 h 587013"/>
                <a:gd name="connsiteX0" fmla="*/ 2247218 w 2247218"/>
                <a:gd name="connsiteY0" fmla="*/ 587013 h 587013"/>
                <a:gd name="connsiteX1" fmla="*/ 580343 w 2247218"/>
                <a:gd name="connsiteY1" fmla="*/ 69861 h 587013"/>
                <a:gd name="connsiteX2" fmla="*/ 49370 w 2247218"/>
                <a:gd name="connsiteY2" fmla="*/ 40353 h 587013"/>
                <a:gd name="connsiteX3" fmla="*/ 63005 w 2247218"/>
                <a:gd name="connsiteY3" fmla="*/ 399500 h 587013"/>
                <a:gd name="connsiteX4" fmla="*/ 401235 w 2247218"/>
                <a:gd name="connsiteY4" fmla="*/ 337122 h 587013"/>
                <a:gd name="connsiteX0" fmla="*/ 2450418 w 2450418"/>
                <a:gd name="connsiteY0" fmla="*/ 392110 h 437407"/>
                <a:gd name="connsiteX1" fmla="*/ 580343 w 2450418"/>
                <a:gd name="connsiteY1" fmla="*/ 60229 h 437407"/>
                <a:gd name="connsiteX2" fmla="*/ 49370 w 2450418"/>
                <a:gd name="connsiteY2" fmla="*/ 30721 h 437407"/>
                <a:gd name="connsiteX3" fmla="*/ 63005 w 2450418"/>
                <a:gd name="connsiteY3" fmla="*/ 389868 h 437407"/>
                <a:gd name="connsiteX4" fmla="*/ 401235 w 2450418"/>
                <a:gd name="connsiteY4" fmla="*/ 327490 h 437407"/>
                <a:gd name="connsiteX0" fmla="*/ 2447023 w 2447023"/>
                <a:gd name="connsiteY0" fmla="*/ 494315 h 539612"/>
                <a:gd name="connsiteX1" fmla="*/ 529136 w 2447023"/>
                <a:gd name="connsiteY1" fmla="*/ 18999 h 539612"/>
                <a:gd name="connsiteX2" fmla="*/ 45975 w 2447023"/>
                <a:gd name="connsiteY2" fmla="*/ 132926 h 539612"/>
                <a:gd name="connsiteX3" fmla="*/ 59610 w 2447023"/>
                <a:gd name="connsiteY3" fmla="*/ 492073 h 539612"/>
                <a:gd name="connsiteX4" fmla="*/ 397840 w 2447023"/>
                <a:gd name="connsiteY4" fmla="*/ 429695 h 539612"/>
                <a:gd name="connsiteX0" fmla="*/ 2464952 w 2464952"/>
                <a:gd name="connsiteY0" fmla="*/ 436964 h 536049"/>
                <a:gd name="connsiteX1" fmla="*/ 529136 w 2464952"/>
                <a:gd name="connsiteY1" fmla="*/ 15436 h 536049"/>
                <a:gd name="connsiteX2" fmla="*/ 45975 w 2464952"/>
                <a:gd name="connsiteY2" fmla="*/ 129363 h 536049"/>
                <a:gd name="connsiteX3" fmla="*/ 59610 w 2464952"/>
                <a:gd name="connsiteY3" fmla="*/ 488510 h 536049"/>
                <a:gd name="connsiteX4" fmla="*/ 397840 w 2464952"/>
                <a:gd name="connsiteY4" fmla="*/ 426132 h 536049"/>
                <a:gd name="connsiteX0" fmla="*/ 2464952 w 2464952"/>
                <a:gd name="connsiteY0" fmla="*/ 410542 h 509627"/>
                <a:gd name="connsiteX1" fmla="*/ 529136 w 2464952"/>
                <a:gd name="connsiteY1" fmla="*/ 18896 h 509627"/>
                <a:gd name="connsiteX2" fmla="*/ 45975 w 2464952"/>
                <a:gd name="connsiteY2" fmla="*/ 102941 h 509627"/>
                <a:gd name="connsiteX3" fmla="*/ 59610 w 2464952"/>
                <a:gd name="connsiteY3" fmla="*/ 462088 h 509627"/>
                <a:gd name="connsiteX4" fmla="*/ 397840 w 2464952"/>
                <a:gd name="connsiteY4" fmla="*/ 399710 h 509627"/>
                <a:gd name="connsiteX0" fmla="*/ 2464952 w 2464952"/>
                <a:gd name="connsiteY0" fmla="*/ 365753 h 506673"/>
                <a:gd name="connsiteX1" fmla="*/ 529136 w 2464952"/>
                <a:gd name="connsiteY1" fmla="*/ 15942 h 506673"/>
                <a:gd name="connsiteX2" fmla="*/ 45975 w 2464952"/>
                <a:gd name="connsiteY2" fmla="*/ 99987 h 506673"/>
                <a:gd name="connsiteX3" fmla="*/ 59610 w 2464952"/>
                <a:gd name="connsiteY3" fmla="*/ 459134 h 506673"/>
                <a:gd name="connsiteX4" fmla="*/ 397840 w 2464952"/>
                <a:gd name="connsiteY4" fmla="*/ 396756 h 506673"/>
                <a:gd name="connsiteX0" fmla="*/ 2464952 w 2464952"/>
                <a:gd name="connsiteY0" fmla="*/ 354953 h 490929"/>
                <a:gd name="connsiteX1" fmla="*/ 529136 w 2464952"/>
                <a:gd name="connsiteY1" fmla="*/ 5142 h 490929"/>
                <a:gd name="connsiteX2" fmla="*/ 45975 w 2464952"/>
                <a:gd name="connsiteY2" fmla="*/ 166881 h 490929"/>
                <a:gd name="connsiteX3" fmla="*/ 59610 w 2464952"/>
                <a:gd name="connsiteY3" fmla="*/ 448334 h 490929"/>
                <a:gd name="connsiteX4" fmla="*/ 397840 w 2464952"/>
                <a:gd name="connsiteY4" fmla="*/ 385956 h 490929"/>
                <a:gd name="connsiteX0" fmla="*/ 2440594 w 2440594"/>
                <a:gd name="connsiteY0" fmla="*/ 355463 h 547676"/>
                <a:gd name="connsiteX1" fmla="*/ 504778 w 2440594"/>
                <a:gd name="connsiteY1" fmla="*/ 5652 h 547676"/>
                <a:gd name="connsiteX2" fmla="*/ 21617 w 2440594"/>
                <a:gd name="connsiteY2" fmla="*/ 167391 h 547676"/>
                <a:gd name="connsiteX3" fmla="*/ 112946 w 2440594"/>
                <a:gd name="connsiteY3" fmla="*/ 532515 h 547676"/>
                <a:gd name="connsiteX4" fmla="*/ 373482 w 2440594"/>
                <a:gd name="connsiteY4" fmla="*/ 386466 h 547676"/>
                <a:gd name="connsiteX0" fmla="*/ 2442045 w 2442045"/>
                <a:gd name="connsiteY0" fmla="*/ 355463 h 537324"/>
                <a:gd name="connsiteX1" fmla="*/ 506229 w 2442045"/>
                <a:gd name="connsiteY1" fmla="*/ 5652 h 537324"/>
                <a:gd name="connsiteX2" fmla="*/ 23068 w 2442045"/>
                <a:gd name="connsiteY2" fmla="*/ 167391 h 537324"/>
                <a:gd name="connsiteX3" fmla="*/ 114397 w 2442045"/>
                <a:gd name="connsiteY3" fmla="*/ 532515 h 537324"/>
                <a:gd name="connsiteX4" fmla="*/ 440674 w 2442045"/>
                <a:gd name="connsiteY4" fmla="*/ 320724 h 537324"/>
                <a:gd name="connsiteX0" fmla="*/ 2440740 w 2440740"/>
                <a:gd name="connsiteY0" fmla="*/ 355385 h 525872"/>
                <a:gd name="connsiteX1" fmla="*/ 504924 w 2440740"/>
                <a:gd name="connsiteY1" fmla="*/ 5574 h 525872"/>
                <a:gd name="connsiteX2" fmla="*/ 21763 w 2440740"/>
                <a:gd name="connsiteY2" fmla="*/ 167313 h 525872"/>
                <a:gd name="connsiteX3" fmla="*/ 119068 w 2440740"/>
                <a:gd name="connsiteY3" fmla="*/ 520485 h 525872"/>
                <a:gd name="connsiteX4" fmla="*/ 439369 w 2440740"/>
                <a:gd name="connsiteY4" fmla="*/ 320646 h 525872"/>
                <a:gd name="connsiteX0" fmla="*/ 2460109 w 2460109"/>
                <a:gd name="connsiteY0" fmla="*/ 355385 h 538669"/>
                <a:gd name="connsiteX1" fmla="*/ 524293 w 2460109"/>
                <a:gd name="connsiteY1" fmla="*/ 5574 h 538669"/>
                <a:gd name="connsiteX2" fmla="*/ 41132 w 2460109"/>
                <a:gd name="connsiteY2" fmla="*/ 167313 h 538669"/>
                <a:gd name="connsiteX3" fmla="*/ 138437 w 2460109"/>
                <a:gd name="connsiteY3" fmla="*/ 520485 h 538669"/>
                <a:gd name="connsiteX4" fmla="*/ 458738 w 2460109"/>
                <a:gd name="connsiteY4" fmla="*/ 320646 h 538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60109" h="538669">
                  <a:moveTo>
                    <a:pt x="2460109" y="355385"/>
                  </a:moveTo>
                  <a:cubicBezTo>
                    <a:pt x="1814837" y="214876"/>
                    <a:pt x="927456" y="36919"/>
                    <a:pt x="524293" y="5574"/>
                  </a:cubicBezTo>
                  <a:cubicBezTo>
                    <a:pt x="121130" y="-25771"/>
                    <a:pt x="105441" y="81495"/>
                    <a:pt x="41132" y="167313"/>
                  </a:cubicBezTo>
                  <a:cubicBezTo>
                    <a:pt x="-23177" y="253132"/>
                    <a:pt x="-26788" y="459071"/>
                    <a:pt x="138437" y="520485"/>
                  </a:cubicBezTo>
                  <a:cubicBezTo>
                    <a:pt x="303662" y="581899"/>
                    <a:pt x="479468" y="480890"/>
                    <a:pt x="458738" y="320646"/>
                  </a:cubicBezTo>
                </a:path>
              </a:pathLst>
            </a:custGeom>
            <a:noFill/>
            <a:ln w="76200" cap="rnd" cmpd="sng">
              <a:solidFill>
                <a:schemeClr val="tx1">
                  <a:alpha val="5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8BF61EB1-9F4A-0A3F-C12B-EA8F614718B9}"/>
                </a:ext>
              </a:extLst>
            </p:cNvPr>
            <p:cNvSpPr/>
            <p:nvPr/>
          </p:nvSpPr>
          <p:spPr>
            <a:xfrm>
              <a:off x="5671945" y="5133746"/>
              <a:ext cx="4163095" cy="544979"/>
            </a:xfrm>
            <a:custGeom>
              <a:avLst/>
              <a:gdLst>
                <a:gd name="connsiteX0" fmla="*/ 1905000 w 1905000"/>
                <a:gd name="connsiteY0" fmla="*/ 952500 h 952500"/>
                <a:gd name="connsiteX1" fmla="*/ 238125 w 1905000"/>
                <a:gd name="connsiteY1" fmla="*/ 542925 h 952500"/>
                <a:gd name="connsiteX2" fmla="*/ 0 w 1905000"/>
                <a:gd name="connsiteY2" fmla="*/ 142875 h 952500"/>
                <a:gd name="connsiteX3" fmla="*/ 485775 w 1905000"/>
                <a:gd name="connsiteY3" fmla="*/ 0 h 952500"/>
                <a:gd name="connsiteX4" fmla="*/ 495300 w 1905000"/>
                <a:gd name="connsiteY4" fmla="*/ 361950 h 952500"/>
                <a:gd name="connsiteX0" fmla="*/ 1932163 w 1932163"/>
                <a:gd name="connsiteY0" fmla="*/ 960902 h 960902"/>
                <a:gd name="connsiteX1" fmla="*/ 265288 w 1932163"/>
                <a:gd name="connsiteY1" fmla="*/ 551327 h 960902"/>
                <a:gd name="connsiteX2" fmla="*/ 27163 w 1932163"/>
                <a:gd name="connsiteY2" fmla="*/ 151277 h 960902"/>
                <a:gd name="connsiteX3" fmla="*/ 512938 w 1932163"/>
                <a:gd name="connsiteY3" fmla="*/ 8402 h 960902"/>
                <a:gd name="connsiteX4" fmla="*/ 522463 w 1932163"/>
                <a:gd name="connsiteY4" fmla="*/ 370352 h 960902"/>
                <a:gd name="connsiteX0" fmla="*/ 1932163 w 1932163"/>
                <a:gd name="connsiteY0" fmla="*/ 960902 h 960902"/>
                <a:gd name="connsiteX1" fmla="*/ 265288 w 1932163"/>
                <a:gd name="connsiteY1" fmla="*/ 551327 h 960902"/>
                <a:gd name="connsiteX2" fmla="*/ 27163 w 1932163"/>
                <a:gd name="connsiteY2" fmla="*/ 151277 h 960902"/>
                <a:gd name="connsiteX3" fmla="*/ 512938 w 1932163"/>
                <a:gd name="connsiteY3" fmla="*/ 8402 h 960902"/>
                <a:gd name="connsiteX4" fmla="*/ 522463 w 1932163"/>
                <a:gd name="connsiteY4" fmla="*/ 370352 h 960902"/>
                <a:gd name="connsiteX0" fmla="*/ 1932163 w 1932163"/>
                <a:gd name="connsiteY0" fmla="*/ 993826 h 993826"/>
                <a:gd name="connsiteX1" fmla="*/ 265288 w 1932163"/>
                <a:gd name="connsiteY1" fmla="*/ 584251 h 993826"/>
                <a:gd name="connsiteX2" fmla="*/ 27163 w 1932163"/>
                <a:gd name="connsiteY2" fmla="*/ 184201 h 993826"/>
                <a:gd name="connsiteX3" fmla="*/ 512938 w 1932163"/>
                <a:gd name="connsiteY3" fmla="*/ 41326 h 993826"/>
                <a:gd name="connsiteX4" fmla="*/ 522463 w 1932163"/>
                <a:gd name="connsiteY4" fmla="*/ 403276 h 993826"/>
                <a:gd name="connsiteX0" fmla="*/ 1932163 w 1932163"/>
                <a:gd name="connsiteY0" fmla="*/ 988855 h 988855"/>
                <a:gd name="connsiteX1" fmla="*/ 265288 w 1932163"/>
                <a:gd name="connsiteY1" fmla="*/ 579280 h 988855"/>
                <a:gd name="connsiteX2" fmla="*/ 27163 w 1932163"/>
                <a:gd name="connsiteY2" fmla="*/ 179230 h 988855"/>
                <a:gd name="connsiteX3" fmla="*/ 512938 w 1932163"/>
                <a:gd name="connsiteY3" fmla="*/ 36355 h 988855"/>
                <a:gd name="connsiteX4" fmla="*/ 522463 w 1932163"/>
                <a:gd name="connsiteY4" fmla="*/ 398305 h 988855"/>
                <a:gd name="connsiteX0" fmla="*/ 2156212 w 2156212"/>
                <a:gd name="connsiteY0" fmla="*/ 952506 h 952506"/>
                <a:gd name="connsiteX1" fmla="*/ 489337 w 2156212"/>
                <a:gd name="connsiteY1" fmla="*/ 542931 h 952506"/>
                <a:gd name="connsiteX2" fmla="*/ 6176 w 2156212"/>
                <a:gd name="connsiteY2" fmla="*/ 369987 h 952506"/>
                <a:gd name="connsiteX3" fmla="*/ 736987 w 2156212"/>
                <a:gd name="connsiteY3" fmla="*/ 6 h 952506"/>
                <a:gd name="connsiteX4" fmla="*/ 746512 w 2156212"/>
                <a:gd name="connsiteY4" fmla="*/ 361956 h 952506"/>
                <a:gd name="connsiteX0" fmla="*/ 2301160 w 2301160"/>
                <a:gd name="connsiteY0" fmla="*/ 606864 h 606864"/>
                <a:gd name="connsiteX1" fmla="*/ 634285 w 2301160"/>
                <a:gd name="connsiteY1" fmla="*/ 197289 h 606864"/>
                <a:gd name="connsiteX2" fmla="*/ 151124 w 2301160"/>
                <a:gd name="connsiteY2" fmla="*/ 24345 h 606864"/>
                <a:gd name="connsiteX3" fmla="*/ 51206 w 2301160"/>
                <a:gd name="connsiteY3" fmla="*/ 485093 h 606864"/>
                <a:gd name="connsiteX4" fmla="*/ 891460 w 2301160"/>
                <a:gd name="connsiteY4" fmla="*/ 16314 h 606864"/>
                <a:gd name="connsiteX0" fmla="*/ 2263924 w 2263924"/>
                <a:gd name="connsiteY0" fmla="*/ 593183 h 593183"/>
                <a:gd name="connsiteX1" fmla="*/ 597049 w 2263924"/>
                <a:gd name="connsiteY1" fmla="*/ 183608 h 593183"/>
                <a:gd name="connsiteX2" fmla="*/ 113888 w 2263924"/>
                <a:gd name="connsiteY2" fmla="*/ 10664 h 593183"/>
                <a:gd name="connsiteX3" fmla="*/ 13970 w 2263924"/>
                <a:gd name="connsiteY3" fmla="*/ 471412 h 593183"/>
                <a:gd name="connsiteX4" fmla="*/ 340247 w 2263924"/>
                <a:gd name="connsiteY4" fmla="*/ 415009 h 593183"/>
                <a:gd name="connsiteX0" fmla="*/ 2263924 w 2263924"/>
                <a:gd name="connsiteY0" fmla="*/ 593183 h 593183"/>
                <a:gd name="connsiteX1" fmla="*/ 597049 w 2263924"/>
                <a:gd name="connsiteY1" fmla="*/ 183608 h 593183"/>
                <a:gd name="connsiteX2" fmla="*/ 113888 w 2263924"/>
                <a:gd name="connsiteY2" fmla="*/ 10664 h 593183"/>
                <a:gd name="connsiteX3" fmla="*/ 13970 w 2263924"/>
                <a:gd name="connsiteY3" fmla="*/ 471412 h 593183"/>
                <a:gd name="connsiteX4" fmla="*/ 340247 w 2263924"/>
                <a:gd name="connsiteY4" fmla="*/ 415009 h 593183"/>
                <a:gd name="connsiteX0" fmla="*/ 2263924 w 2263924"/>
                <a:gd name="connsiteY0" fmla="*/ 593183 h 593183"/>
                <a:gd name="connsiteX1" fmla="*/ 597049 w 2263924"/>
                <a:gd name="connsiteY1" fmla="*/ 183608 h 593183"/>
                <a:gd name="connsiteX2" fmla="*/ 113888 w 2263924"/>
                <a:gd name="connsiteY2" fmla="*/ 10664 h 593183"/>
                <a:gd name="connsiteX3" fmla="*/ 13970 w 2263924"/>
                <a:gd name="connsiteY3" fmla="*/ 471412 h 593183"/>
                <a:gd name="connsiteX4" fmla="*/ 340247 w 2263924"/>
                <a:gd name="connsiteY4" fmla="*/ 415009 h 593183"/>
                <a:gd name="connsiteX0" fmla="*/ 2273196 w 2273196"/>
                <a:gd name="connsiteY0" fmla="*/ 597262 h 597262"/>
                <a:gd name="connsiteX1" fmla="*/ 606321 w 2273196"/>
                <a:gd name="connsiteY1" fmla="*/ 187687 h 597262"/>
                <a:gd name="connsiteX2" fmla="*/ 123160 w 2273196"/>
                <a:gd name="connsiteY2" fmla="*/ 14743 h 597262"/>
                <a:gd name="connsiteX3" fmla="*/ 23242 w 2273196"/>
                <a:gd name="connsiteY3" fmla="*/ 475491 h 597262"/>
                <a:gd name="connsiteX4" fmla="*/ 349519 w 2273196"/>
                <a:gd name="connsiteY4" fmla="*/ 419088 h 597262"/>
                <a:gd name="connsiteX0" fmla="*/ 2295420 w 2295420"/>
                <a:gd name="connsiteY0" fmla="*/ 564163 h 564163"/>
                <a:gd name="connsiteX1" fmla="*/ 628545 w 2295420"/>
                <a:gd name="connsiteY1" fmla="*/ 154588 h 564163"/>
                <a:gd name="connsiteX2" fmla="*/ 97572 w 2295420"/>
                <a:gd name="connsiteY2" fmla="*/ 17503 h 564163"/>
                <a:gd name="connsiteX3" fmla="*/ 45466 w 2295420"/>
                <a:gd name="connsiteY3" fmla="*/ 442392 h 564163"/>
                <a:gd name="connsiteX4" fmla="*/ 371743 w 2295420"/>
                <a:gd name="connsiteY4" fmla="*/ 385989 h 564163"/>
                <a:gd name="connsiteX0" fmla="*/ 2279345 w 2279345"/>
                <a:gd name="connsiteY0" fmla="*/ 591468 h 591468"/>
                <a:gd name="connsiteX1" fmla="*/ 612470 w 2279345"/>
                <a:gd name="connsiteY1" fmla="*/ 74316 h 591468"/>
                <a:gd name="connsiteX2" fmla="*/ 81497 w 2279345"/>
                <a:gd name="connsiteY2" fmla="*/ 44808 h 591468"/>
                <a:gd name="connsiteX3" fmla="*/ 29391 w 2279345"/>
                <a:gd name="connsiteY3" fmla="*/ 469697 h 591468"/>
                <a:gd name="connsiteX4" fmla="*/ 355668 w 2279345"/>
                <a:gd name="connsiteY4" fmla="*/ 413294 h 591468"/>
                <a:gd name="connsiteX0" fmla="*/ 2243505 w 2243505"/>
                <a:gd name="connsiteY0" fmla="*/ 587013 h 587013"/>
                <a:gd name="connsiteX1" fmla="*/ 576630 w 2243505"/>
                <a:gd name="connsiteY1" fmla="*/ 69861 h 587013"/>
                <a:gd name="connsiteX2" fmla="*/ 45657 w 2243505"/>
                <a:gd name="connsiteY2" fmla="*/ 40353 h 587013"/>
                <a:gd name="connsiteX3" fmla="*/ 59292 w 2243505"/>
                <a:gd name="connsiteY3" fmla="*/ 399500 h 587013"/>
                <a:gd name="connsiteX4" fmla="*/ 319828 w 2243505"/>
                <a:gd name="connsiteY4" fmla="*/ 408839 h 587013"/>
                <a:gd name="connsiteX0" fmla="*/ 2247218 w 2247218"/>
                <a:gd name="connsiteY0" fmla="*/ 587013 h 587013"/>
                <a:gd name="connsiteX1" fmla="*/ 580343 w 2247218"/>
                <a:gd name="connsiteY1" fmla="*/ 69861 h 587013"/>
                <a:gd name="connsiteX2" fmla="*/ 49370 w 2247218"/>
                <a:gd name="connsiteY2" fmla="*/ 40353 h 587013"/>
                <a:gd name="connsiteX3" fmla="*/ 63005 w 2247218"/>
                <a:gd name="connsiteY3" fmla="*/ 399500 h 587013"/>
                <a:gd name="connsiteX4" fmla="*/ 401235 w 2247218"/>
                <a:gd name="connsiteY4" fmla="*/ 337122 h 587013"/>
                <a:gd name="connsiteX0" fmla="*/ 2450418 w 2450418"/>
                <a:gd name="connsiteY0" fmla="*/ 392110 h 437407"/>
                <a:gd name="connsiteX1" fmla="*/ 580343 w 2450418"/>
                <a:gd name="connsiteY1" fmla="*/ 60229 h 437407"/>
                <a:gd name="connsiteX2" fmla="*/ 49370 w 2450418"/>
                <a:gd name="connsiteY2" fmla="*/ 30721 h 437407"/>
                <a:gd name="connsiteX3" fmla="*/ 63005 w 2450418"/>
                <a:gd name="connsiteY3" fmla="*/ 389868 h 437407"/>
                <a:gd name="connsiteX4" fmla="*/ 401235 w 2450418"/>
                <a:gd name="connsiteY4" fmla="*/ 327490 h 437407"/>
                <a:gd name="connsiteX0" fmla="*/ 2447023 w 2447023"/>
                <a:gd name="connsiteY0" fmla="*/ 494315 h 539612"/>
                <a:gd name="connsiteX1" fmla="*/ 529136 w 2447023"/>
                <a:gd name="connsiteY1" fmla="*/ 18999 h 539612"/>
                <a:gd name="connsiteX2" fmla="*/ 45975 w 2447023"/>
                <a:gd name="connsiteY2" fmla="*/ 132926 h 539612"/>
                <a:gd name="connsiteX3" fmla="*/ 59610 w 2447023"/>
                <a:gd name="connsiteY3" fmla="*/ 492073 h 539612"/>
                <a:gd name="connsiteX4" fmla="*/ 397840 w 2447023"/>
                <a:gd name="connsiteY4" fmla="*/ 429695 h 539612"/>
                <a:gd name="connsiteX0" fmla="*/ 2464952 w 2464952"/>
                <a:gd name="connsiteY0" fmla="*/ 436964 h 536049"/>
                <a:gd name="connsiteX1" fmla="*/ 529136 w 2464952"/>
                <a:gd name="connsiteY1" fmla="*/ 15436 h 536049"/>
                <a:gd name="connsiteX2" fmla="*/ 45975 w 2464952"/>
                <a:gd name="connsiteY2" fmla="*/ 129363 h 536049"/>
                <a:gd name="connsiteX3" fmla="*/ 59610 w 2464952"/>
                <a:gd name="connsiteY3" fmla="*/ 488510 h 536049"/>
                <a:gd name="connsiteX4" fmla="*/ 397840 w 2464952"/>
                <a:gd name="connsiteY4" fmla="*/ 426132 h 536049"/>
                <a:gd name="connsiteX0" fmla="*/ 2464952 w 2464952"/>
                <a:gd name="connsiteY0" fmla="*/ 410542 h 509627"/>
                <a:gd name="connsiteX1" fmla="*/ 529136 w 2464952"/>
                <a:gd name="connsiteY1" fmla="*/ 18896 h 509627"/>
                <a:gd name="connsiteX2" fmla="*/ 45975 w 2464952"/>
                <a:gd name="connsiteY2" fmla="*/ 102941 h 509627"/>
                <a:gd name="connsiteX3" fmla="*/ 59610 w 2464952"/>
                <a:gd name="connsiteY3" fmla="*/ 462088 h 509627"/>
                <a:gd name="connsiteX4" fmla="*/ 397840 w 2464952"/>
                <a:gd name="connsiteY4" fmla="*/ 399710 h 509627"/>
                <a:gd name="connsiteX0" fmla="*/ 2464952 w 2464952"/>
                <a:gd name="connsiteY0" fmla="*/ 365753 h 506673"/>
                <a:gd name="connsiteX1" fmla="*/ 529136 w 2464952"/>
                <a:gd name="connsiteY1" fmla="*/ 15942 h 506673"/>
                <a:gd name="connsiteX2" fmla="*/ 45975 w 2464952"/>
                <a:gd name="connsiteY2" fmla="*/ 99987 h 506673"/>
                <a:gd name="connsiteX3" fmla="*/ 59610 w 2464952"/>
                <a:gd name="connsiteY3" fmla="*/ 459134 h 506673"/>
                <a:gd name="connsiteX4" fmla="*/ 397840 w 2464952"/>
                <a:gd name="connsiteY4" fmla="*/ 396756 h 506673"/>
                <a:gd name="connsiteX0" fmla="*/ 2464952 w 2464952"/>
                <a:gd name="connsiteY0" fmla="*/ 354953 h 490929"/>
                <a:gd name="connsiteX1" fmla="*/ 529136 w 2464952"/>
                <a:gd name="connsiteY1" fmla="*/ 5142 h 490929"/>
                <a:gd name="connsiteX2" fmla="*/ 45975 w 2464952"/>
                <a:gd name="connsiteY2" fmla="*/ 166881 h 490929"/>
                <a:gd name="connsiteX3" fmla="*/ 59610 w 2464952"/>
                <a:gd name="connsiteY3" fmla="*/ 448334 h 490929"/>
                <a:gd name="connsiteX4" fmla="*/ 397840 w 2464952"/>
                <a:gd name="connsiteY4" fmla="*/ 385956 h 490929"/>
                <a:gd name="connsiteX0" fmla="*/ 2440594 w 2440594"/>
                <a:gd name="connsiteY0" fmla="*/ 355463 h 547676"/>
                <a:gd name="connsiteX1" fmla="*/ 504778 w 2440594"/>
                <a:gd name="connsiteY1" fmla="*/ 5652 h 547676"/>
                <a:gd name="connsiteX2" fmla="*/ 21617 w 2440594"/>
                <a:gd name="connsiteY2" fmla="*/ 167391 h 547676"/>
                <a:gd name="connsiteX3" fmla="*/ 112946 w 2440594"/>
                <a:gd name="connsiteY3" fmla="*/ 532515 h 547676"/>
                <a:gd name="connsiteX4" fmla="*/ 373482 w 2440594"/>
                <a:gd name="connsiteY4" fmla="*/ 386466 h 547676"/>
                <a:gd name="connsiteX0" fmla="*/ 2442045 w 2442045"/>
                <a:gd name="connsiteY0" fmla="*/ 355463 h 537324"/>
                <a:gd name="connsiteX1" fmla="*/ 506229 w 2442045"/>
                <a:gd name="connsiteY1" fmla="*/ 5652 h 537324"/>
                <a:gd name="connsiteX2" fmla="*/ 23068 w 2442045"/>
                <a:gd name="connsiteY2" fmla="*/ 167391 h 537324"/>
                <a:gd name="connsiteX3" fmla="*/ 114397 w 2442045"/>
                <a:gd name="connsiteY3" fmla="*/ 532515 h 537324"/>
                <a:gd name="connsiteX4" fmla="*/ 440674 w 2442045"/>
                <a:gd name="connsiteY4" fmla="*/ 320724 h 537324"/>
                <a:gd name="connsiteX0" fmla="*/ 2440740 w 2440740"/>
                <a:gd name="connsiteY0" fmla="*/ 355385 h 525872"/>
                <a:gd name="connsiteX1" fmla="*/ 504924 w 2440740"/>
                <a:gd name="connsiteY1" fmla="*/ 5574 h 525872"/>
                <a:gd name="connsiteX2" fmla="*/ 21763 w 2440740"/>
                <a:gd name="connsiteY2" fmla="*/ 167313 h 525872"/>
                <a:gd name="connsiteX3" fmla="*/ 119068 w 2440740"/>
                <a:gd name="connsiteY3" fmla="*/ 520485 h 525872"/>
                <a:gd name="connsiteX4" fmla="*/ 439369 w 2440740"/>
                <a:gd name="connsiteY4" fmla="*/ 320646 h 525872"/>
                <a:gd name="connsiteX0" fmla="*/ 2460109 w 2460109"/>
                <a:gd name="connsiteY0" fmla="*/ 355385 h 538669"/>
                <a:gd name="connsiteX1" fmla="*/ 524293 w 2460109"/>
                <a:gd name="connsiteY1" fmla="*/ 5574 h 538669"/>
                <a:gd name="connsiteX2" fmla="*/ 41132 w 2460109"/>
                <a:gd name="connsiteY2" fmla="*/ 167313 h 538669"/>
                <a:gd name="connsiteX3" fmla="*/ 138437 w 2460109"/>
                <a:gd name="connsiteY3" fmla="*/ 520485 h 538669"/>
                <a:gd name="connsiteX4" fmla="*/ 458738 w 2460109"/>
                <a:gd name="connsiteY4" fmla="*/ 320646 h 538669"/>
                <a:gd name="connsiteX0" fmla="*/ 4139498 w 4139498"/>
                <a:gd name="connsiteY0" fmla="*/ 468522 h 544229"/>
                <a:gd name="connsiteX1" fmla="*/ 524293 w 4139498"/>
                <a:gd name="connsiteY1" fmla="*/ 11134 h 544229"/>
                <a:gd name="connsiteX2" fmla="*/ 41132 w 4139498"/>
                <a:gd name="connsiteY2" fmla="*/ 172873 h 544229"/>
                <a:gd name="connsiteX3" fmla="*/ 138437 w 4139498"/>
                <a:gd name="connsiteY3" fmla="*/ 526045 h 544229"/>
                <a:gd name="connsiteX4" fmla="*/ 458738 w 4139498"/>
                <a:gd name="connsiteY4" fmla="*/ 326206 h 544229"/>
                <a:gd name="connsiteX0" fmla="*/ 4139066 w 4139066"/>
                <a:gd name="connsiteY0" fmla="*/ 485540 h 561247"/>
                <a:gd name="connsiteX1" fmla="*/ 517884 w 4139066"/>
                <a:gd name="connsiteY1" fmla="*/ 10223 h 561247"/>
                <a:gd name="connsiteX2" fmla="*/ 40700 w 4139066"/>
                <a:gd name="connsiteY2" fmla="*/ 189891 h 561247"/>
                <a:gd name="connsiteX3" fmla="*/ 138005 w 4139066"/>
                <a:gd name="connsiteY3" fmla="*/ 543063 h 561247"/>
                <a:gd name="connsiteX4" fmla="*/ 458306 w 4139066"/>
                <a:gd name="connsiteY4" fmla="*/ 343224 h 561247"/>
                <a:gd name="connsiteX0" fmla="*/ 4139066 w 4139066"/>
                <a:gd name="connsiteY0" fmla="*/ 475551 h 551258"/>
                <a:gd name="connsiteX1" fmla="*/ 517884 w 4139066"/>
                <a:gd name="connsiteY1" fmla="*/ 234 h 551258"/>
                <a:gd name="connsiteX2" fmla="*/ 40700 w 4139066"/>
                <a:gd name="connsiteY2" fmla="*/ 179902 h 551258"/>
                <a:gd name="connsiteX3" fmla="*/ 138005 w 4139066"/>
                <a:gd name="connsiteY3" fmla="*/ 533074 h 551258"/>
                <a:gd name="connsiteX4" fmla="*/ 458306 w 4139066"/>
                <a:gd name="connsiteY4" fmla="*/ 333235 h 551258"/>
                <a:gd name="connsiteX0" fmla="*/ 4119213 w 4119213"/>
                <a:gd name="connsiteY0" fmla="*/ 475551 h 536379"/>
                <a:gd name="connsiteX1" fmla="*/ 498031 w 4119213"/>
                <a:gd name="connsiteY1" fmla="*/ 234 h 536379"/>
                <a:gd name="connsiteX2" fmla="*/ 20847 w 4119213"/>
                <a:gd name="connsiteY2" fmla="*/ 179902 h 536379"/>
                <a:gd name="connsiteX3" fmla="*/ 118152 w 4119213"/>
                <a:gd name="connsiteY3" fmla="*/ 533074 h 536379"/>
                <a:gd name="connsiteX4" fmla="*/ 414547 w 4119213"/>
                <a:gd name="connsiteY4" fmla="*/ 309329 h 536379"/>
                <a:gd name="connsiteX0" fmla="*/ 4146101 w 4146101"/>
                <a:gd name="connsiteY0" fmla="*/ 475551 h 513350"/>
                <a:gd name="connsiteX1" fmla="*/ 524919 w 4146101"/>
                <a:gd name="connsiteY1" fmla="*/ 234 h 513350"/>
                <a:gd name="connsiteX2" fmla="*/ 47735 w 4146101"/>
                <a:gd name="connsiteY2" fmla="*/ 179902 h 513350"/>
                <a:gd name="connsiteX3" fmla="*/ 61369 w 4146101"/>
                <a:gd name="connsiteY3" fmla="*/ 509168 h 513350"/>
                <a:gd name="connsiteX4" fmla="*/ 441435 w 4146101"/>
                <a:gd name="connsiteY4" fmla="*/ 309329 h 513350"/>
                <a:gd name="connsiteX0" fmla="*/ 4163095 w 4163095"/>
                <a:gd name="connsiteY0" fmla="*/ 475551 h 544979"/>
                <a:gd name="connsiteX1" fmla="*/ 541913 w 4163095"/>
                <a:gd name="connsiteY1" fmla="*/ 234 h 544979"/>
                <a:gd name="connsiteX2" fmla="*/ 64729 w 4163095"/>
                <a:gd name="connsiteY2" fmla="*/ 179902 h 544979"/>
                <a:gd name="connsiteX3" fmla="*/ 78363 w 4163095"/>
                <a:gd name="connsiteY3" fmla="*/ 509168 h 544979"/>
                <a:gd name="connsiteX4" fmla="*/ 458429 w 4163095"/>
                <a:gd name="connsiteY4" fmla="*/ 309329 h 544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63095" h="544979">
                  <a:moveTo>
                    <a:pt x="4163095" y="475551"/>
                  </a:moveTo>
                  <a:cubicBezTo>
                    <a:pt x="3517823" y="335042"/>
                    <a:pt x="758809" y="-10255"/>
                    <a:pt x="541913" y="234"/>
                  </a:cubicBezTo>
                  <a:cubicBezTo>
                    <a:pt x="325017" y="10723"/>
                    <a:pt x="141987" y="95080"/>
                    <a:pt x="64729" y="179902"/>
                  </a:cubicBezTo>
                  <a:cubicBezTo>
                    <a:pt x="-12529" y="264724"/>
                    <a:pt x="-35066" y="403926"/>
                    <a:pt x="78363" y="509168"/>
                  </a:cubicBezTo>
                  <a:cubicBezTo>
                    <a:pt x="191792" y="614410"/>
                    <a:pt x="479159" y="469573"/>
                    <a:pt x="458429" y="309329"/>
                  </a:cubicBezTo>
                </a:path>
              </a:pathLst>
            </a:custGeom>
            <a:noFill/>
            <a:ln w="76200" cap="rnd" cmpd="sng">
              <a:solidFill>
                <a:schemeClr val="tx1">
                  <a:alpha val="5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A6E5FE9-4444-665C-FE3A-5B6015DBB11C}"/>
                  </a:ext>
                </a:extLst>
              </p:cNvPr>
              <p:cNvSpPr txBox="1"/>
              <p:nvPr/>
            </p:nvSpPr>
            <p:spPr>
              <a:xfrm>
                <a:off x="7457525" y="6290531"/>
                <a:ext cx="43430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A6E5FE9-4444-665C-FE3A-5B6015DBB1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7525" y="6290531"/>
                <a:ext cx="434307" cy="369332"/>
              </a:xfrm>
              <a:prstGeom prst="rect">
                <a:avLst/>
              </a:prstGeom>
              <a:blipFill>
                <a:blip r:embed="rId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96146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xit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B2523-B4F0-1B1B-6746-E0D98E6B02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759" y="203083"/>
            <a:ext cx="7234646" cy="1175657"/>
          </a:xfrm>
        </p:spPr>
        <p:txBody>
          <a:bodyPr/>
          <a:lstStyle/>
          <a:p>
            <a:r>
              <a:rPr lang="en-US" dirty="0"/>
              <a:t>Depth reduction theorems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1BAC356-8AAA-FDC1-8A1B-F59B929514B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38537" y="1695486"/>
                <a:ext cx="11171148" cy="4886945"/>
              </a:xfrm>
            </p:spPr>
            <p:txBody>
              <a:bodyPr>
                <a:normAutofit fontScale="92500" lnSpcReduction="10000"/>
              </a:bodyPr>
              <a:lstStyle/>
              <a:p>
                <a:pPr>
                  <a:lnSpc>
                    <a:spcPct val="160000"/>
                  </a:lnSpc>
                </a:pPr>
                <a:r>
                  <a:rPr lang="en-US" dirty="0"/>
                  <a:t>Theorem </a:t>
                </a:r>
                <a:r>
                  <a:rPr lang="en-US" sz="3500" dirty="0"/>
                  <a:t>[</a:t>
                </a:r>
                <a:r>
                  <a:rPr lang="en-US" dirty="0"/>
                  <a:t> 							       </a:t>
                </a:r>
                <a:r>
                  <a:rPr lang="en-US" sz="3500" dirty="0"/>
                  <a:t>]</a:t>
                </a:r>
                <a:r>
                  <a:rPr lang="en-US" dirty="0"/>
                  <a:t>: 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be a constant. For every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AC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r>
                  <a:rPr lang="en-US" dirty="0"/>
                  <a:t> circuit of depth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 and size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, there is an </a:t>
                </a:r>
                <a:r>
                  <a:rPr lang="en-US" dirty="0">
                    <a:solidFill>
                      <a:schemeClr val="accent1"/>
                    </a:solidFill>
                  </a:rPr>
                  <a:t>equivalent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TC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circuit of depth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and size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unc>
                                  <m:func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</m:func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𝑂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sup>
                    </m:sSup>
                  </m:oMath>
                </a14:m>
                <a:r>
                  <a:rPr lang="en-US" dirty="0"/>
                  <a:t>.</a:t>
                </a:r>
              </a:p>
              <a:p>
                <a:pPr lvl="1">
                  <a:lnSpc>
                    <a:spcPct val="160000"/>
                  </a:lnSpc>
                </a:pPr>
                <a:r>
                  <a:rPr lang="en-US" dirty="0"/>
                  <a:t>Constant-depth, poly-size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>
                    <a:solidFill>
                      <a:schemeClr val="accent1"/>
                    </a:solidFill>
                  </a:rPr>
                  <a:t>depth-3, </a:t>
                </a:r>
                <a:r>
                  <a:rPr lang="en-US" dirty="0" err="1">
                    <a:solidFill>
                      <a:schemeClr val="accent1"/>
                    </a:solidFill>
                  </a:rPr>
                  <a:t>quasipoly</a:t>
                </a:r>
                <a:r>
                  <a:rPr lang="en-US" dirty="0">
                    <a:solidFill>
                      <a:schemeClr val="accent1"/>
                    </a:solidFill>
                  </a:rPr>
                  <a:t>-size</a:t>
                </a:r>
              </a:p>
              <a:p>
                <a:pPr>
                  <a:lnSpc>
                    <a:spcPct val="160000"/>
                  </a:lnSpc>
                </a:pPr>
                <a:r>
                  <a:rPr lang="en-US" dirty="0"/>
                  <a:t>Applications:</a:t>
                </a:r>
              </a:p>
              <a:p>
                <a:pPr lvl="1">
                  <a:lnSpc>
                    <a:spcPct val="140000"/>
                  </a:lnSpc>
                </a:pPr>
                <a:r>
                  <a:rPr lang="en-US" dirty="0"/>
                  <a:t>Circuit analysis algorithms </a:t>
                </a:r>
                <a:r>
                  <a:rPr lang="en-US" dirty="0">
                    <a:solidFill>
                      <a:srgbClr val="C00000"/>
                    </a:solidFill>
                  </a:rPr>
                  <a:t>[Williams 2014] [Alman, Chan, Williams 2016]</a:t>
                </a:r>
              </a:p>
              <a:p>
                <a:pPr lvl="1">
                  <a:lnSpc>
                    <a:spcPct val="140000"/>
                  </a:lnSpc>
                </a:pPr>
                <a:r>
                  <a:rPr lang="en-US" dirty="0"/>
                  <a:t>Circuit lower bounds, including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NEXP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⊈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ACC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>
                    <a:solidFill>
                      <a:srgbClr val="C00000"/>
                    </a:solidFill>
                  </a:rPr>
                  <a:t>[Williams 2014]</a:t>
                </a:r>
                <a:r>
                  <a:rPr lang="en-US" dirty="0"/>
                  <a:t> and successor theorems</a:t>
                </a:r>
              </a:p>
              <a:p>
                <a:pPr lvl="1">
                  <a:lnSpc>
                    <a:spcPct val="140000"/>
                  </a:lnSpc>
                </a:pPr>
                <a:r>
                  <a:rPr lang="en-US" dirty="0"/>
                  <a:t>Graph algorithms </a:t>
                </a:r>
                <a:r>
                  <a:rPr lang="en-US" dirty="0">
                    <a:solidFill>
                      <a:srgbClr val="C00000"/>
                    </a:solidFill>
                  </a:rPr>
                  <a:t>[Williams 2018]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1BAC356-8AAA-FDC1-8A1B-F59B929514B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8537" y="1695486"/>
                <a:ext cx="11171148" cy="4886945"/>
              </a:xfrm>
              <a:blipFill>
                <a:blip r:embed="rId2"/>
                <a:stretch>
                  <a:fillRect l="-873" r="-1474" b="-22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CEFDC599-F4C9-BD48-C530-AE53EA85B126}"/>
              </a:ext>
            </a:extLst>
          </p:cNvPr>
          <p:cNvGrpSpPr/>
          <p:nvPr/>
        </p:nvGrpSpPr>
        <p:grpSpPr>
          <a:xfrm>
            <a:off x="7686675" y="183499"/>
            <a:ext cx="4335508" cy="1296421"/>
            <a:chOff x="7686675" y="8504"/>
            <a:chExt cx="4335508" cy="1296421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F71CFB80-BD60-901D-DDFF-53241E8C98BD}"/>
                </a:ext>
              </a:extLst>
            </p:cNvPr>
            <p:cNvSpPr/>
            <p:nvPr/>
          </p:nvSpPr>
          <p:spPr>
            <a:xfrm>
              <a:off x="7686675" y="8504"/>
              <a:ext cx="4335508" cy="1296421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Isosceles Triangle 3">
              <a:extLst>
                <a:ext uri="{FF2B5EF4-FFF2-40B4-BE49-F238E27FC236}">
                  <a16:creationId xmlns:a16="http://schemas.microsoft.com/office/drawing/2014/main" id="{B487D130-9A7E-FB4F-99AB-3C9C24C3BD42}"/>
                </a:ext>
              </a:extLst>
            </p:cNvPr>
            <p:cNvSpPr/>
            <p:nvPr/>
          </p:nvSpPr>
          <p:spPr>
            <a:xfrm>
              <a:off x="7969323" y="300766"/>
              <a:ext cx="867156" cy="747548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Isosceles Triangle 6">
              <a:extLst>
                <a:ext uri="{FF2B5EF4-FFF2-40B4-BE49-F238E27FC236}">
                  <a16:creationId xmlns:a16="http://schemas.microsoft.com/office/drawing/2014/main" id="{15E0190C-DF18-95F5-CD7F-983B366BC93A}"/>
                </a:ext>
              </a:extLst>
            </p:cNvPr>
            <p:cNvSpPr/>
            <p:nvPr/>
          </p:nvSpPr>
          <p:spPr>
            <a:xfrm>
              <a:off x="9539804" y="563278"/>
              <a:ext cx="2109271" cy="396033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DAE72948-D1BB-14BE-75FF-4D0C58C838EF}"/>
                    </a:ext>
                  </a:extLst>
                </p:cNvPr>
                <p:cNvSpPr txBox="1"/>
                <p:nvPr/>
              </p:nvSpPr>
              <p:spPr>
                <a:xfrm>
                  <a:off x="8649789" y="100574"/>
                  <a:ext cx="1076706" cy="101566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6000" b="0" i="1" smtClean="0">
                            <a:latin typeface="Cambria Math" panose="02040503050406030204" pitchFamily="18" charset="0"/>
                          </a:rPr>
                          <m:t>⇒</m:t>
                        </m:r>
                      </m:oMath>
                    </m:oMathPara>
                  </a14:m>
                  <a:endParaRPr lang="en-US" sz="6000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DAE72948-D1BB-14BE-75FF-4D0C58C838E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49789" y="100574"/>
                  <a:ext cx="1076706" cy="1015663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7649F7A7-FF7E-F39F-5FCB-7D66DC924A82}"/>
              </a:ext>
            </a:extLst>
          </p:cNvPr>
          <p:cNvSpPr txBox="1"/>
          <p:nvPr/>
        </p:nvSpPr>
        <p:spPr>
          <a:xfrm>
            <a:off x="1883113" y="1889186"/>
            <a:ext cx="62951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[Toda 1989] [Allender 1989] [Allender, </a:t>
            </a:r>
            <a:r>
              <a:rPr lang="en-US" sz="1600" dirty="0" err="1">
                <a:solidFill>
                  <a:srgbClr val="C00000"/>
                </a:solidFill>
              </a:rPr>
              <a:t>Hertrampf</a:t>
            </a:r>
            <a:r>
              <a:rPr lang="en-US" sz="1600" dirty="0">
                <a:solidFill>
                  <a:srgbClr val="C00000"/>
                </a:solidFill>
              </a:rPr>
              <a:t> 1994] [Yao 1990] [Beigel, </a:t>
            </a:r>
            <a:r>
              <a:rPr lang="en-US" sz="1600" dirty="0" err="1">
                <a:solidFill>
                  <a:srgbClr val="C00000"/>
                </a:solidFill>
              </a:rPr>
              <a:t>Tarui</a:t>
            </a:r>
            <a:r>
              <a:rPr lang="en-US" sz="1600" dirty="0">
                <a:solidFill>
                  <a:srgbClr val="C00000"/>
                </a:solidFill>
              </a:rPr>
              <a:t> 1994] [Allender, Gore 1994] [Chen, </a:t>
            </a:r>
            <a:r>
              <a:rPr lang="en-US" sz="1600" dirty="0" err="1">
                <a:solidFill>
                  <a:srgbClr val="C00000"/>
                </a:solidFill>
              </a:rPr>
              <a:t>Papakonstantinou</a:t>
            </a:r>
            <a:r>
              <a:rPr lang="en-US" sz="1600" dirty="0">
                <a:solidFill>
                  <a:srgbClr val="C00000"/>
                </a:solidFill>
              </a:rPr>
              <a:t> 2019]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542168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CDE42-0FD3-AF76-E882-AE94E3EEC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291" y="43429"/>
            <a:ext cx="10515600" cy="1325563"/>
          </a:xfrm>
        </p:spPr>
        <p:txBody>
          <a:bodyPr/>
          <a:lstStyle/>
          <a:p>
            <a:r>
              <a:rPr lang="en-US" dirty="0"/>
              <a:t>Survival of the AND-OR tree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A7E6FC5-2B1E-ECDD-1768-A0DBFE0B0F4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04603" y="1368992"/>
                <a:ext cx="11190288" cy="5232586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Assume for simplicity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 is even</a:t>
                </a:r>
              </a:p>
              <a:p>
                <a:pPr>
                  <a:lnSpc>
                    <a:spcPct val="160000"/>
                  </a:lnSpc>
                </a:pPr>
                <a:r>
                  <a:rPr lang="en-US" b="0" dirty="0"/>
                  <a:t>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+1)</m:t>
                        </m:r>
                      </m:sup>
                    </m:sSup>
                  </m:oMath>
                </a14:m>
                <a:r>
                  <a:rPr lang="en-US" dirty="0"/>
                  <a:t>, bits are </a:t>
                </a:r>
                <a:r>
                  <a:rPr lang="en-US" dirty="0" err="1"/>
                  <a:t>i.i.d.</a:t>
                </a:r>
                <a:r>
                  <a:rPr lang="en-US" dirty="0"/>
                  <a:t> and biased with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−0.49</m:t>
                        </m:r>
                      </m:sup>
                    </m:sSup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>
                  <a:lnSpc>
                    <a:spcPct val="200000"/>
                  </a:lnSpc>
                </a:pPr>
                <a:r>
                  <a:rPr lang="en-US" dirty="0"/>
                  <a:t>Consequence: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Pr</m:t>
                            </m:r>
                          </m:e>
                          <m:lim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e>
                                </m:d>
                              </m:sup>
                            </m:sSup>
                          </m:lim>
                        </m:limLow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𝐹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"/>
                                    <m:endChr m:val="|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​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d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e>
                        </m:d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≈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dirty="0"/>
              </a:p>
              <a:p>
                <a:pPr>
                  <a:lnSpc>
                    <a:spcPct val="110000"/>
                  </a:lnSpc>
                </a:pPr>
                <a:r>
                  <a:rPr lang="en-US" dirty="0"/>
                  <a:t>Proof follows </a:t>
                </a:r>
                <a:r>
                  <a:rPr lang="en-US" dirty="0">
                    <a:solidFill>
                      <a:srgbClr val="C00000"/>
                    </a:solidFill>
                  </a:rPr>
                  <a:t>[</a:t>
                </a:r>
                <a:r>
                  <a:rPr lang="en-US" dirty="0" err="1">
                    <a:solidFill>
                      <a:srgbClr val="C00000"/>
                    </a:solidFill>
                  </a:rPr>
                  <a:t>Håstad</a:t>
                </a:r>
                <a:r>
                  <a:rPr lang="en-US" dirty="0">
                    <a:solidFill>
                      <a:srgbClr val="C00000"/>
                    </a:solidFill>
                  </a:rPr>
                  <a:t>, Rossman, </a:t>
                </a:r>
                <a:r>
                  <a:rPr lang="en-US" dirty="0" err="1">
                    <a:solidFill>
                      <a:srgbClr val="C00000"/>
                    </a:solidFill>
                  </a:rPr>
                  <a:t>Servedio</a:t>
                </a:r>
                <a:r>
                  <a:rPr lang="en-US" dirty="0">
                    <a:solidFill>
                      <a:srgbClr val="C00000"/>
                    </a:solidFill>
                  </a:rPr>
                  <a:t>, Tan 2017]</a:t>
                </a: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A7E6FC5-2B1E-ECDD-1768-A0DBFE0B0F4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4603" y="1368992"/>
                <a:ext cx="11190288" cy="5232586"/>
              </a:xfrm>
              <a:blipFill>
                <a:blip r:embed="rId2"/>
                <a:stretch>
                  <a:fillRect l="-980" t="-19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B75B759-20E6-378F-7103-A29FFE30AE3D}"/>
                  </a:ext>
                </a:extLst>
              </p:cNvPr>
              <p:cNvSpPr txBox="1"/>
              <p:nvPr/>
            </p:nvSpPr>
            <p:spPr>
              <a:xfrm>
                <a:off x="404603" y="2884441"/>
                <a:ext cx="9850442" cy="1441677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txBody>
              <a:bodyPr wrap="square" lIns="182880" tIns="182880" rIns="182880" bIns="182880" rtlCol="0">
                <a:spAutoFit/>
              </a:bodyPr>
              <a:lstStyle/>
              <a:p>
                <a:r>
                  <a:rPr lang="en-US" sz="2600" b="1" dirty="0"/>
                  <a:t>Claim</a:t>
                </a:r>
                <a:r>
                  <a:rPr lang="en-US" sz="2600" dirty="0"/>
                  <a:t>: </a:t>
                </a:r>
                <a:r>
                  <a:rPr lang="en-US" sz="2600" dirty="0" err="1"/>
                  <a:t>W.h.p</a:t>
                </a:r>
                <a:r>
                  <a:rPr lang="en-US" sz="2600" dirty="0"/>
                  <a:t>. over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∘…∘</m:t>
                    </m:r>
                    <m:sSup>
                      <m:sSup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d>
                          <m:dPr>
                            <m:ctrlP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sz="2600" dirty="0"/>
                  <a:t>, the projected function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𝐹</m:t>
                    </m:r>
                    <m:sSub>
                      <m:sSub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​</m:t>
                            </m:r>
                          </m:e>
                        </m:d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</m:oMath>
                </a14:m>
                <a:r>
                  <a:rPr lang="en-US" sz="2600" dirty="0"/>
                  <a:t> is </a:t>
                </a:r>
                <a:r>
                  <a:rPr lang="en-US" sz="2600" dirty="0">
                    <a:solidFill>
                      <a:schemeClr val="accent1"/>
                    </a:solidFill>
                  </a:rPr>
                  <a:t>an AND gate with fan-in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26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  <m:r>
                          <m:rPr>
                            <m:sty m:val="p"/>
                          </m:rPr>
                          <a:rPr lang="en-US" sz="2600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  <m:d>
                          <m:dPr>
                            <m:ctrlP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600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num>
                      <m:den>
                        <m:sSub>
                          <m:sSubPr>
                            <m:ctrlP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den>
                    </m:f>
                    <m:r>
                      <a:rPr lang="en-US" sz="2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d>
                      <m:dPr>
                        <m:ctrlP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1±</m:t>
                        </m:r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  <m:d>
                          <m:dPr>
                            <m:ctrlP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2600" dirty="0"/>
                  <a:t>.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B75B759-20E6-378F-7103-A29FFE30AE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603" y="2884441"/>
                <a:ext cx="9850442" cy="14416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Picture 20">
            <a:extLst>
              <a:ext uri="{FF2B5EF4-FFF2-40B4-BE49-F238E27FC236}">
                <a16:creationId xmlns:a16="http://schemas.microsoft.com/office/drawing/2014/main" id="{17AA3BA9-1F0D-486E-A6D7-CEB9EFB129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55787" y="4455819"/>
            <a:ext cx="1606525" cy="1354032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2D16B233-B10E-77BE-1F24-3BFF811F9422}"/>
              </a:ext>
            </a:extLst>
          </p:cNvPr>
          <p:cNvGrpSpPr/>
          <p:nvPr/>
        </p:nvGrpSpPr>
        <p:grpSpPr>
          <a:xfrm>
            <a:off x="7501822" y="4691459"/>
            <a:ext cx="5160923" cy="1274953"/>
            <a:chOff x="4811045" y="4518517"/>
            <a:chExt cx="5160923" cy="1274953"/>
          </a:xfrm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13D92369-CD42-2109-EC49-63973C3CBEA1}"/>
                </a:ext>
              </a:extLst>
            </p:cNvPr>
            <p:cNvSpPr/>
            <p:nvPr/>
          </p:nvSpPr>
          <p:spPr>
            <a:xfrm>
              <a:off x="7987016" y="4570210"/>
              <a:ext cx="1932163" cy="988855"/>
            </a:xfrm>
            <a:custGeom>
              <a:avLst/>
              <a:gdLst>
                <a:gd name="connsiteX0" fmla="*/ 1905000 w 1905000"/>
                <a:gd name="connsiteY0" fmla="*/ 952500 h 952500"/>
                <a:gd name="connsiteX1" fmla="*/ 238125 w 1905000"/>
                <a:gd name="connsiteY1" fmla="*/ 542925 h 952500"/>
                <a:gd name="connsiteX2" fmla="*/ 0 w 1905000"/>
                <a:gd name="connsiteY2" fmla="*/ 142875 h 952500"/>
                <a:gd name="connsiteX3" fmla="*/ 485775 w 1905000"/>
                <a:gd name="connsiteY3" fmla="*/ 0 h 952500"/>
                <a:gd name="connsiteX4" fmla="*/ 495300 w 1905000"/>
                <a:gd name="connsiteY4" fmla="*/ 361950 h 952500"/>
                <a:gd name="connsiteX0" fmla="*/ 1932163 w 1932163"/>
                <a:gd name="connsiteY0" fmla="*/ 960902 h 960902"/>
                <a:gd name="connsiteX1" fmla="*/ 265288 w 1932163"/>
                <a:gd name="connsiteY1" fmla="*/ 551327 h 960902"/>
                <a:gd name="connsiteX2" fmla="*/ 27163 w 1932163"/>
                <a:gd name="connsiteY2" fmla="*/ 151277 h 960902"/>
                <a:gd name="connsiteX3" fmla="*/ 512938 w 1932163"/>
                <a:gd name="connsiteY3" fmla="*/ 8402 h 960902"/>
                <a:gd name="connsiteX4" fmla="*/ 522463 w 1932163"/>
                <a:gd name="connsiteY4" fmla="*/ 370352 h 960902"/>
                <a:gd name="connsiteX0" fmla="*/ 1932163 w 1932163"/>
                <a:gd name="connsiteY0" fmla="*/ 960902 h 960902"/>
                <a:gd name="connsiteX1" fmla="*/ 265288 w 1932163"/>
                <a:gd name="connsiteY1" fmla="*/ 551327 h 960902"/>
                <a:gd name="connsiteX2" fmla="*/ 27163 w 1932163"/>
                <a:gd name="connsiteY2" fmla="*/ 151277 h 960902"/>
                <a:gd name="connsiteX3" fmla="*/ 512938 w 1932163"/>
                <a:gd name="connsiteY3" fmla="*/ 8402 h 960902"/>
                <a:gd name="connsiteX4" fmla="*/ 522463 w 1932163"/>
                <a:gd name="connsiteY4" fmla="*/ 370352 h 960902"/>
                <a:gd name="connsiteX0" fmla="*/ 1932163 w 1932163"/>
                <a:gd name="connsiteY0" fmla="*/ 993826 h 993826"/>
                <a:gd name="connsiteX1" fmla="*/ 265288 w 1932163"/>
                <a:gd name="connsiteY1" fmla="*/ 584251 h 993826"/>
                <a:gd name="connsiteX2" fmla="*/ 27163 w 1932163"/>
                <a:gd name="connsiteY2" fmla="*/ 184201 h 993826"/>
                <a:gd name="connsiteX3" fmla="*/ 512938 w 1932163"/>
                <a:gd name="connsiteY3" fmla="*/ 41326 h 993826"/>
                <a:gd name="connsiteX4" fmla="*/ 522463 w 1932163"/>
                <a:gd name="connsiteY4" fmla="*/ 403276 h 993826"/>
                <a:gd name="connsiteX0" fmla="*/ 1932163 w 1932163"/>
                <a:gd name="connsiteY0" fmla="*/ 988855 h 988855"/>
                <a:gd name="connsiteX1" fmla="*/ 265288 w 1932163"/>
                <a:gd name="connsiteY1" fmla="*/ 579280 h 988855"/>
                <a:gd name="connsiteX2" fmla="*/ 27163 w 1932163"/>
                <a:gd name="connsiteY2" fmla="*/ 179230 h 988855"/>
                <a:gd name="connsiteX3" fmla="*/ 512938 w 1932163"/>
                <a:gd name="connsiteY3" fmla="*/ 36355 h 988855"/>
                <a:gd name="connsiteX4" fmla="*/ 522463 w 1932163"/>
                <a:gd name="connsiteY4" fmla="*/ 398305 h 988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32163" h="988855">
                  <a:moveTo>
                    <a:pt x="1932163" y="988855"/>
                  </a:moveTo>
                  <a:cubicBezTo>
                    <a:pt x="1376538" y="852330"/>
                    <a:pt x="582788" y="714217"/>
                    <a:pt x="265288" y="579280"/>
                  </a:cubicBezTo>
                  <a:cubicBezTo>
                    <a:pt x="-52212" y="444343"/>
                    <a:pt x="-14112" y="269717"/>
                    <a:pt x="27163" y="179230"/>
                  </a:cubicBezTo>
                  <a:cubicBezTo>
                    <a:pt x="68438" y="88743"/>
                    <a:pt x="408163" y="-72342"/>
                    <a:pt x="512938" y="36355"/>
                  </a:cubicBezTo>
                  <a:cubicBezTo>
                    <a:pt x="617713" y="145052"/>
                    <a:pt x="519288" y="277655"/>
                    <a:pt x="522463" y="398305"/>
                  </a:cubicBezTo>
                </a:path>
              </a:pathLst>
            </a:custGeom>
            <a:noFill/>
            <a:ln w="76200" cap="rnd" cmpd="sng">
              <a:solidFill>
                <a:schemeClr val="tx1">
                  <a:alpha val="5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5864A98F-6F69-7BED-6092-EABCA0089A69}"/>
                </a:ext>
              </a:extLst>
            </p:cNvPr>
            <p:cNvSpPr/>
            <p:nvPr/>
          </p:nvSpPr>
          <p:spPr>
            <a:xfrm>
              <a:off x="6375337" y="4518517"/>
              <a:ext cx="3596631" cy="1096453"/>
            </a:xfrm>
            <a:custGeom>
              <a:avLst/>
              <a:gdLst>
                <a:gd name="connsiteX0" fmla="*/ 1905000 w 1905000"/>
                <a:gd name="connsiteY0" fmla="*/ 952500 h 952500"/>
                <a:gd name="connsiteX1" fmla="*/ 238125 w 1905000"/>
                <a:gd name="connsiteY1" fmla="*/ 542925 h 952500"/>
                <a:gd name="connsiteX2" fmla="*/ 0 w 1905000"/>
                <a:gd name="connsiteY2" fmla="*/ 142875 h 952500"/>
                <a:gd name="connsiteX3" fmla="*/ 485775 w 1905000"/>
                <a:gd name="connsiteY3" fmla="*/ 0 h 952500"/>
                <a:gd name="connsiteX4" fmla="*/ 495300 w 1905000"/>
                <a:gd name="connsiteY4" fmla="*/ 361950 h 952500"/>
                <a:gd name="connsiteX0" fmla="*/ 1932163 w 1932163"/>
                <a:gd name="connsiteY0" fmla="*/ 960902 h 960902"/>
                <a:gd name="connsiteX1" fmla="*/ 265288 w 1932163"/>
                <a:gd name="connsiteY1" fmla="*/ 551327 h 960902"/>
                <a:gd name="connsiteX2" fmla="*/ 27163 w 1932163"/>
                <a:gd name="connsiteY2" fmla="*/ 151277 h 960902"/>
                <a:gd name="connsiteX3" fmla="*/ 512938 w 1932163"/>
                <a:gd name="connsiteY3" fmla="*/ 8402 h 960902"/>
                <a:gd name="connsiteX4" fmla="*/ 522463 w 1932163"/>
                <a:gd name="connsiteY4" fmla="*/ 370352 h 960902"/>
                <a:gd name="connsiteX0" fmla="*/ 1932163 w 1932163"/>
                <a:gd name="connsiteY0" fmla="*/ 960902 h 960902"/>
                <a:gd name="connsiteX1" fmla="*/ 265288 w 1932163"/>
                <a:gd name="connsiteY1" fmla="*/ 551327 h 960902"/>
                <a:gd name="connsiteX2" fmla="*/ 27163 w 1932163"/>
                <a:gd name="connsiteY2" fmla="*/ 151277 h 960902"/>
                <a:gd name="connsiteX3" fmla="*/ 512938 w 1932163"/>
                <a:gd name="connsiteY3" fmla="*/ 8402 h 960902"/>
                <a:gd name="connsiteX4" fmla="*/ 522463 w 1932163"/>
                <a:gd name="connsiteY4" fmla="*/ 370352 h 960902"/>
                <a:gd name="connsiteX0" fmla="*/ 1932163 w 1932163"/>
                <a:gd name="connsiteY0" fmla="*/ 993826 h 993826"/>
                <a:gd name="connsiteX1" fmla="*/ 265288 w 1932163"/>
                <a:gd name="connsiteY1" fmla="*/ 584251 h 993826"/>
                <a:gd name="connsiteX2" fmla="*/ 27163 w 1932163"/>
                <a:gd name="connsiteY2" fmla="*/ 184201 h 993826"/>
                <a:gd name="connsiteX3" fmla="*/ 512938 w 1932163"/>
                <a:gd name="connsiteY3" fmla="*/ 41326 h 993826"/>
                <a:gd name="connsiteX4" fmla="*/ 522463 w 1932163"/>
                <a:gd name="connsiteY4" fmla="*/ 403276 h 993826"/>
                <a:gd name="connsiteX0" fmla="*/ 1932163 w 1932163"/>
                <a:gd name="connsiteY0" fmla="*/ 988855 h 988855"/>
                <a:gd name="connsiteX1" fmla="*/ 265288 w 1932163"/>
                <a:gd name="connsiteY1" fmla="*/ 579280 h 988855"/>
                <a:gd name="connsiteX2" fmla="*/ 27163 w 1932163"/>
                <a:gd name="connsiteY2" fmla="*/ 179230 h 988855"/>
                <a:gd name="connsiteX3" fmla="*/ 512938 w 1932163"/>
                <a:gd name="connsiteY3" fmla="*/ 36355 h 988855"/>
                <a:gd name="connsiteX4" fmla="*/ 522463 w 1932163"/>
                <a:gd name="connsiteY4" fmla="*/ 398305 h 988855"/>
                <a:gd name="connsiteX0" fmla="*/ 3477792 w 3477792"/>
                <a:gd name="connsiteY0" fmla="*/ 966563 h 966563"/>
                <a:gd name="connsiteX1" fmla="*/ 1810917 w 3477792"/>
                <a:gd name="connsiteY1" fmla="*/ 556988 h 966563"/>
                <a:gd name="connsiteX2" fmla="*/ 981 w 3477792"/>
                <a:gd name="connsiteY2" fmla="*/ 121079 h 966563"/>
                <a:gd name="connsiteX3" fmla="*/ 2058567 w 3477792"/>
                <a:gd name="connsiteY3" fmla="*/ 14063 h 966563"/>
                <a:gd name="connsiteX4" fmla="*/ 2068092 w 3477792"/>
                <a:gd name="connsiteY4" fmla="*/ 376013 h 966563"/>
                <a:gd name="connsiteX0" fmla="*/ 3529049 w 3529049"/>
                <a:gd name="connsiteY0" fmla="*/ 967306 h 967306"/>
                <a:gd name="connsiteX1" fmla="*/ 864103 w 3529049"/>
                <a:gd name="connsiteY1" fmla="*/ 593590 h 967306"/>
                <a:gd name="connsiteX2" fmla="*/ 52238 w 3529049"/>
                <a:gd name="connsiteY2" fmla="*/ 121822 h 967306"/>
                <a:gd name="connsiteX3" fmla="*/ 2109824 w 3529049"/>
                <a:gd name="connsiteY3" fmla="*/ 14806 h 967306"/>
                <a:gd name="connsiteX4" fmla="*/ 2119349 w 3529049"/>
                <a:gd name="connsiteY4" fmla="*/ 376756 h 967306"/>
                <a:gd name="connsiteX0" fmla="*/ 3514782 w 3514782"/>
                <a:gd name="connsiteY0" fmla="*/ 1027728 h 1027728"/>
                <a:gd name="connsiteX1" fmla="*/ 849836 w 3514782"/>
                <a:gd name="connsiteY1" fmla="*/ 654012 h 1027728"/>
                <a:gd name="connsiteX2" fmla="*/ 37971 w 3514782"/>
                <a:gd name="connsiteY2" fmla="*/ 182244 h 1027728"/>
                <a:gd name="connsiteX3" fmla="*/ 338475 w 3514782"/>
                <a:gd name="connsiteY3" fmla="*/ 9486 h 1027728"/>
                <a:gd name="connsiteX4" fmla="*/ 2105082 w 3514782"/>
                <a:gd name="connsiteY4" fmla="*/ 437178 h 1027728"/>
                <a:gd name="connsiteX0" fmla="*/ 3614960 w 3614960"/>
                <a:gd name="connsiteY0" fmla="*/ 1025812 h 1025812"/>
                <a:gd name="connsiteX1" fmla="*/ 950014 w 3614960"/>
                <a:gd name="connsiteY1" fmla="*/ 652096 h 1025812"/>
                <a:gd name="connsiteX2" fmla="*/ 24596 w 3614960"/>
                <a:gd name="connsiteY2" fmla="*/ 198257 h 1025812"/>
                <a:gd name="connsiteX3" fmla="*/ 438653 w 3614960"/>
                <a:gd name="connsiteY3" fmla="*/ 7570 h 1025812"/>
                <a:gd name="connsiteX4" fmla="*/ 2205260 w 3614960"/>
                <a:gd name="connsiteY4" fmla="*/ 435262 h 1025812"/>
                <a:gd name="connsiteX0" fmla="*/ 3601932 w 3601932"/>
                <a:gd name="connsiteY0" fmla="*/ 1018690 h 1018690"/>
                <a:gd name="connsiteX1" fmla="*/ 936986 w 3601932"/>
                <a:gd name="connsiteY1" fmla="*/ 644974 h 1018690"/>
                <a:gd name="connsiteX2" fmla="*/ 11568 w 3601932"/>
                <a:gd name="connsiteY2" fmla="*/ 191135 h 1018690"/>
                <a:gd name="connsiteX3" fmla="*/ 425625 w 3601932"/>
                <a:gd name="connsiteY3" fmla="*/ 448 h 1018690"/>
                <a:gd name="connsiteX4" fmla="*/ 542726 w 3601932"/>
                <a:gd name="connsiteY4" fmla="*/ 236893 h 1018690"/>
                <a:gd name="connsiteX0" fmla="*/ 3613115 w 3613115"/>
                <a:gd name="connsiteY0" fmla="*/ 1060407 h 1060407"/>
                <a:gd name="connsiteX1" fmla="*/ 948169 w 3613115"/>
                <a:gd name="connsiteY1" fmla="*/ 686691 h 1060407"/>
                <a:gd name="connsiteX2" fmla="*/ 22751 w 3613115"/>
                <a:gd name="connsiteY2" fmla="*/ 232852 h 1060407"/>
                <a:gd name="connsiteX3" fmla="*/ 305325 w 3613115"/>
                <a:gd name="connsiteY3" fmla="*/ 330 h 1060407"/>
                <a:gd name="connsiteX4" fmla="*/ 553909 w 3613115"/>
                <a:gd name="connsiteY4" fmla="*/ 278610 h 1060407"/>
                <a:gd name="connsiteX0" fmla="*/ 3596115 w 3596115"/>
                <a:gd name="connsiteY0" fmla="*/ 1060247 h 1060247"/>
                <a:gd name="connsiteX1" fmla="*/ 931169 w 3596115"/>
                <a:gd name="connsiteY1" fmla="*/ 686531 h 1060247"/>
                <a:gd name="connsiteX2" fmla="*/ 23680 w 3596115"/>
                <a:gd name="connsiteY2" fmla="*/ 244645 h 1060247"/>
                <a:gd name="connsiteX3" fmla="*/ 288325 w 3596115"/>
                <a:gd name="connsiteY3" fmla="*/ 170 h 1060247"/>
                <a:gd name="connsiteX4" fmla="*/ 536909 w 3596115"/>
                <a:gd name="connsiteY4" fmla="*/ 278450 h 1060247"/>
                <a:gd name="connsiteX0" fmla="*/ 3590364 w 3590364"/>
                <a:gd name="connsiteY0" fmla="*/ 1060231 h 1060231"/>
                <a:gd name="connsiteX1" fmla="*/ 817842 w 3590364"/>
                <a:gd name="connsiteY1" fmla="*/ 596868 h 1060231"/>
                <a:gd name="connsiteX2" fmla="*/ 17929 w 3590364"/>
                <a:gd name="connsiteY2" fmla="*/ 244629 h 1060231"/>
                <a:gd name="connsiteX3" fmla="*/ 282574 w 3590364"/>
                <a:gd name="connsiteY3" fmla="*/ 154 h 1060231"/>
                <a:gd name="connsiteX4" fmla="*/ 531158 w 3590364"/>
                <a:gd name="connsiteY4" fmla="*/ 278434 h 1060231"/>
                <a:gd name="connsiteX0" fmla="*/ 3590364 w 3590364"/>
                <a:gd name="connsiteY0" fmla="*/ 1060231 h 1060231"/>
                <a:gd name="connsiteX1" fmla="*/ 817842 w 3590364"/>
                <a:gd name="connsiteY1" fmla="*/ 596868 h 1060231"/>
                <a:gd name="connsiteX2" fmla="*/ 17929 w 3590364"/>
                <a:gd name="connsiteY2" fmla="*/ 244629 h 1060231"/>
                <a:gd name="connsiteX3" fmla="*/ 282574 w 3590364"/>
                <a:gd name="connsiteY3" fmla="*/ 154 h 1060231"/>
                <a:gd name="connsiteX4" fmla="*/ 531158 w 3590364"/>
                <a:gd name="connsiteY4" fmla="*/ 278434 h 1060231"/>
                <a:gd name="connsiteX0" fmla="*/ 3586949 w 3586949"/>
                <a:gd name="connsiteY0" fmla="*/ 1096064 h 1096064"/>
                <a:gd name="connsiteX1" fmla="*/ 814427 w 3586949"/>
                <a:gd name="connsiteY1" fmla="*/ 632701 h 1096064"/>
                <a:gd name="connsiteX2" fmla="*/ 14514 w 3586949"/>
                <a:gd name="connsiteY2" fmla="*/ 280462 h 1096064"/>
                <a:gd name="connsiteX3" fmla="*/ 315018 w 3586949"/>
                <a:gd name="connsiteY3" fmla="*/ 128 h 1096064"/>
                <a:gd name="connsiteX4" fmla="*/ 527743 w 3586949"/>
                <a:gd name="connsiteY4" fmla="*/ 314267 h 1096064"/>
                <a:gd name="connsiteX0" fmla="*/ 3586398 w 3586398"/>
                <a:gd name="connsiteY0" fmla="*/ 1096160 h 1096160"/>
                <a:gd name="connsiteX1" fmla="*/ 813876 w 3586398"/>
                <a:gd name="connsiteY1" fmla="*/ 632797 h 1096160"/>
                <a:gd name="connsiteX2" fmla="*/ 13963 w 3586398"/>
                <a:gd name="connsiteY2" fmla="*/ 280558 h 1096160"/>
                <a:gd name="connsiteX3" fmla="*/ 314467 w 3586398"/>
                <a:gd name="connsiteY3" fmla="*/ 224 h 1096160"/>
                <a:gd name="connsiteX4" fmla="*/ 437545 w 3586398"/>
                <a:gd name="connsiteY4" fmla="*/ 242646 h 1096160"/>
                <a:gd name="connsiteX0" fmla="*/ 3591505 w 3591505"/>
                <a:gd name="connsiteY0" fmla="*/ 1096160 h 1096160"/>
                <a:gd name="connsiteX1" fmla="*/ 818983 w 3591505"/>
                <a:gd name="connsiteY1" fmla="*/ 632797 h 1096160"/>
                <a:gd name="connsiteX2" fmla="*/ 19070 w 3591505"/>
                <a:gd name="connsiteY2" fmla="*/ 280558 h 1096160"/>
                <a:gd name="connsiteX3" fmla="*/ 265786 w 3591505"/>
                <a:gd name="connsiteY3" fmla="*/ 224 h 1096160"/>
                <a:gd name="connsiteX4" fmla="*/ 442652 w 3591505"/>
                <a:gd name="connsiteY4" fmla="*/ 242646 h 1096160"/>
                <a:gd name="connsiteX0" fmla="*/ 3591505 w 3591505"/>
                <a:gd name="connsiteY0" fmla="*/ 1096160 h 1096160"/>
                <a:gd name="connsiteX1" fmla="*/ 818983 w 3591505"/>
                <a:gd name="connsiteY1" fmla="*/ 632797 h 1096160"/>
                <a:gd name="connsiteX2" fmla="*/ 19070 w 3591505"/>
                <a:gd name="connsiteY2" fmla="*/ 280558 h 1096160"/>
                <a:gd name="connsiteX3" fmla="*/ 265786 w 3591505"/>
                <a:gd name="connsiteY3" fmla="*/ 224 h 1096160"/>
                <a:gd name="connsiteX4" fmla="*/ 442652 w 3591505"/>
                <a:gd name="connsiteY4" fmla="*/ 242646 h 1096160"/>
                <a:gd name="connsiteX0" fmla="*/ 3591505 w 3591505"/>
                <a:gd name="connsiteY0" fmla="*/ 1096171 h 1096171"/>
                <a:gd name="connsiteX1" fmla="*/ 818983 w 3591505"/>
                <a:gd name="connsiteY1" fmla="*/ 632808 h 1096171"/>
                <a:gd name="connsiteX2" fmla="*/ 19070 w 3591505"/>
                <a:gd name="connsiteY2" fmla="*/ 280569 h 1096171"/>
                <a:gd name="connsiteX3" fmla="*/ 265786 w 3591505"/>
                <a:gd name="connsiteY3" fmla="*/ 235 h 1096171"/>
                <a:gd name="connsiteX4" fmla="*/ 442652 w 3591505"/>
                <a:gd name="connsiteY4" fmla="*/ 242657 h 1096171"/>
                <a:gd name="connsiteX0" fmla="*/ 3591505 w 3591505"/>
                <a:gd name="connsiteY0" fmla="*/ 1096171 h 1096171"/>
                <a:gd name="connsiteX1" fmla="*/ 818983 w 3591505"/>
                <a:gd name="connsiteY1" fmla="*/ 632808 h 1096171"/>
                <a:gd name="connsiteX2" fmla="*/ 19070 w 3591505"/>
                <a:gd name="connsiteY2" fmla="*/ 280569 h 1096171"/>
                <a:gd name="connsiteX3" fmla="*/ 265786 w 3591505"/>
                <a:gd name="connsiteY3" fmla="*/ 235 h 1096171"/>
                <a:gd name="connsiteX4" fmla="*/ 442652 w 3591505"/>
                <a:gd name="connsiteY4" fmla="*/ 242657 h 1096171"/>
                <a:gd name="connsiteX0" fmla="*/ 3596631 w 3596631"/>
                <a:gd name="connsiteY0" fmla="*/ 1096453 h 1096453"/>
                <a:gd name="connsiteX1" fmla="*/ 824109 w 3596631"/>
                <a:gd name="connsiteY1" fmla="*/ 633090 h 1096453"/>
                <a:gd name="connsiteX2" fmla="*/ 24196 w 3596631"/>
                <a:gd name="connsiteY2" fmla="*/ 280851 h 1096453"/>
                <a:gd name="connsiteX3" fmla="*/ 270912 w 3596631"/>
                <a:gd name="connsiteY3" fmla="*/ 517 h 1096453"/>
                <a:gd name="connsiteX4" fmla="*/ 447778 w 3596631"/>
                <a:gd name="connsiteY4" fmla="*/ 242939 h 1096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96631" h="1096453">
                  <a:moveTo>
                    <a:pt x="3596631" y="1096453"/>
                  </a:moveTo>
                  <a:cubicBezTo>
                    <a:pt x="2708316" y="971881"/>
                    <a:pt x="1419515" y="769024"/>
                    <a:pt x="824109" y="633090"/>
                  </a:cubicBezTo>
                  <a:cubicBezTo>
                    <a:pt x="228703" y="497156"/>
                    <a:pt x="116396" y="386280"/>
                    <a:pt x="24196" y="280851"/>
                  </a:cubicBezTo>
                  <a:cubicBezTo>
                    <a:pt x="-68004" y="175422"/>
                    <a:pt x="122621" y="-11094"/>
                    <a:pt x="270912" y="517"/>
                  </a:cubicBezTo>
                  <a:cubicBezTo>
                    <a:pt x="419203" y="12128"/>
                    <a:pt x="552179" y="116313"/>
                    <a:pt x="447778" y="242939"/>
                  </a:cubicBezTo>
                </a:path>
              </a:pathLst>
            </a:custGeom>
            <a:noFill/>
            <a:ln w="76200" cap="rnd" cmpd="sng">
              <a:solidFill>
                <a:schemeClr val="tx1">
                  <a:alpha val="5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C7B63E28-36BE-66E2-B55F-96F0AA2864C1}"/>
                </a:ext>
              </a:extLst>
            </p:cNvPr>
            <p:cNvSpPr/>
            <p:nvPr/>
          </p:nvSpPr>
          <p:spPr>
            <a:xfrm>
              <a:off x="4811045" y="4542278"/>
              <a:ext cx="5132584" cy="1078523"/>
            </a:xfrm>
            <a:custGeom>
              <a:avLst/>
              <a:gdLst>
                <a:gd name="connsiteX0" fmla="*/ 1905000 w 1905000"/>
                <a:gd name="connsiteY0" fmla="*/ 952500 h 952500"/>
                <a:gd name="connsiteX1" fmla="*/ 238125 w 1905000"/>
                <a:gd name="connsiteY1" fmla="*/ 542925 h 952500"/>
                <a:gd name="connsiteX2" fmla="*/ 0 w 1905000"/>
                <a:gd name="connsiteY2" fmla="*/ 142875 h 952500"/>
                <a:gd name="connsiteX3" fmla="*/ 485775 w 1905000"/>
                <a:gd name="connsiteY3" fmla="*/ 0 h 952500"/>
                <a:gd name="connsiteX4" fmla="*/ 495300 w 1905000"/>
                <a:gd name="connsiteY4" fmla="*/ 361950 h 952500"/>
                <a:gd name="connsiteX0" fmla="*/ 1932163 w 1932163"/>
                <a:gd name="connsiteY0" fmla="*/ 960902 h 960902"/>
                <a:gd name="connsiteX1" fmla="*/ 265288 w 1932163"/>
                <a:gd name="connsiteY1" fmla="*/ 551327 h 960902"/>
                <a:gd name="connsiteX2" fmla="*/ 27163 w 1932163"/>
                <a:gd name="connsiteY2" fmla="*/ 151277 h 960902"/>
                <a:gd name="connsiteX3" fmla="*/ 512938 w 1932163"/>
                <a:gd name="connsiteY3" fmla="*/ 8402 h 960902"/>
                <a:gd name="connsiteX4" fmla="*/ 522463 w 1932163"/>
                <a:gd name="connsiteY4" fmla="*/ 370352 h 960902"/>
                <a:gd name="connsiteX0" fmla="*/ 1932163 w 1932163"/>
                <a:gd name="connsiteY0" fmla="*/ 960902 h 960902"/>
                <a:gd name="connsiteX1" fmla="*/ 265288 w 1932163"/>
                <a:gd name="connsiteY1" fmla="*/ 551327 h 960902"/>
                <a:gd name="connsiteX2" fmla="*/ 27163 w 1932163"/>
                <a:gd name="connsiteY2" fmla="*/ 151277 h 960902"/>
                <a:gd name="connsiteX3" fmla="*/ 512938 w 1932163"/>
                <a:gd name="connsiteY3" fmla="*/ 8402 h 960902"/>
                <a:gd name="connsiteX4" fmla="*/ 522463 w 1932163"/>
                <a:gd name="connsiteY4" fmla="*/ 370352 h 960902"/>
                <a:gd name="connsiteX0" fmla="*/ 1932163 w 1932163"/>
                <a:gd name="connsiteY0" fmla="*/ 993826 h 993826"/>
                <a:gd name="connsiteX1" fmla="*/ 265288 w 1932163"/>
                <a:gd name="connsiteY1" fmla="*/ 584251 h 993826"/>
                <a:gd name="connsiteX2" fmla="*/ 27163 w 1932163"/>
                <a:gd name="connsiteY2" fmla="*/ 184201 h 993826"/>
                <a:gd name="connsiteX3" fmla="*/ 512938 w 1932163"/>
                <a:gd name="connsiteY3" fmla="*/ 41326 h 993826"/>
                <a:gd name="connsiteX4" fmla="*/ 522463 w 1932163"/>
                <a:gd name="connsiteY4" fmla="*/ 403276 h 993826"/>
                <a:gd name="connsiteX0" fmla="*/ 1932163 w 1932163"/>
                <a:gd name="connsiteY0" fmla="*/ 988855 h 988855"/>
                <a:gd name="connsiteX1" fmla="*/ 265288 w 1932163"/>
                <a:gd name="connsiteY1" fmla="*/ 579280 h 988855"/>
                <a:gd name="connsiteX2" fmla="*/ 27163 w 1932163"/>
                <a:gd name="connsiteY2" fmla="*/ 179230 h 988855"/>
                <a:gd name="connsiteX3" fmla="*/ 512938 w 1932163"/>
                <a:gd name="connsiteY3" fmla="*/ 36355 h 988855"/>
                <a:gd name="connsiteX4" fmla="*/ 522463 w 1932163"/>
                <a:gd name="connsiteY4" fmla="*/ 398305 h 988855"/>
                <a:gd name="connsiteX0" fmla="*/ 3477792 w 3477792"/>
                <a:gd name="connsiteY0" fmla="*/ 966563 h 966563"/>
                <a:gd name="connsiteX1" fmla="*/ 1810917 w 3477792"/>
                <a:gd name="connsiteY1" fmla="*/ 556988 h 966563"/>
                <a:gd name="connsiteX2" fmla="*/ 981 w 3477792"/>
                <a:gd name="connsiteY2" fmla="*/ 121079 h 966563"/>
                <a:gd name="connsiteX3" fmla="*/ 2058567 w 3477792"/>
                <a:gd name="connsiteY3" fmla="*/ 14063 h 966563"/>
                <a:gd name="connsiteX4" fmla="*/ 2068092 w 3477792"/>
                <a:gd name="connsiteY4" fmla="*/ 376013 h 966563"/>
                <a:gd name="connsiteX0" fmla="*/ 3529049 w 3529049"/>
                <a:gd name="connsiteY0" fmla="*/ 967306 h 967306"/>
                <a:gd name="connsiteX1" fmla="*/ 864103 w 3529049"/>
                <a:gd name="connsiteY1" fmla="*/ 593590 h 967306"/>
                <a:gd name="connsiteX2" fmla="*/ 52238 w 3529049"/>
                <a:gd name="connsiteY2" fmla="*/ 121822 h 967306"/>
                <a:gd name="connsiteX3" fmla="*/ 2109824 w 3529049"/>
                <a:gd name="connsiteY3" fmla="*/ 14806 h 967306"/>
                <a:gd name="connsiteX4" fmla="*/ 2119349 w 3529049"/>
                <a:gd name="connsiteY4" fmla="*/ 376756 h 967306"/>
                <a:gd name="connsiteX0" fmla="*/ 3514782 w 3514782"/>
                <a:gd name="connsiteY0" fmla="*/ 1027728 h 1027728"/>
                <a:gd name="connsiteX1" fmla="*/ 849836 w 3514782"/>
                <a:gd name="connsiteY1" fmla="*/ 654012 h 1027728"/>
                <a:gd name="connsiteX2" fmla="*/ 37971 w 3514782"/>
                <a:gd name="connsiteY2" fmla="*/ 182244 h 1027728"/>
                <a:gd name="connsiteX3" fmla="*/ 338475 w 3514782"/>
                <a:gd name="connsiteY3" fmla="*/ 9486 h 1027728"/>
                <a:gd name="connsiteX4" fmla="*/ 2105082 w 3514782"/>
                <a:gd name="connsiteY4" fmla="*/ 437178 h 1027728"/>
                <a:gd name="connsiteX0" fmla="*/ 3614960 w 3614960"/>
                <a:gd name="connsiteY0" fmla="*/ 1025812 h 1025812"/>
                <a:gd name="connsiteX1" fmla="*/ 950014 w 3614960"/>
                <a:gd name="connsiteY1" fmla="*/ 652096 h 1025812"/>
                <a:gd name="connsiteX2" fmla="*/ 24596 w 3614960"/>
                <a:gd name="connsiteY2" fmla="*/ 198257 h 1025812"/>
                <a:gd name="connsiteX3" fmla="*/ 438653 w 3614960"/>
                <a:gd name="connsiteY3" fmla="*/ 7570 h 1025812"/>
                <a:gd name="connsiteX4" fmla="*/ 2205260 w 3614960"/>
                <a:gd name="connsiteY4" fmla="*/ 435262 h 1025812"/>
                <a:gd name="connsiteX0" fmla="*/ 3601932 w 3601932"/>
                <a:gd name="connsiteY0" fmla="*/ 1018690 h 1018690"/>
                <a:gd name="connsiteX1" fmla="*/ 936986 w 3601932"/>
                <a:gd name="connsiteY1" fmla="*/ 644974 h 1018690"/>
                <a:gd name="connsiteX2" fmla="*/ 11568 w 3601932"/>
                <a:gd name="connsiteY2" fmla="*/ 191135 h 1018690"/>
                <a:gd name="connsiteX3" fmla="*/ 425625 w 3601932"/>
                <a:gd name="connsiteY3" fmla="*/ 448 h 1018690"/>
                <a:gd name="connsiteX4" fmla="*/ 542726 w 3601932"/>
                <a:gd name="connsiteY4" fmla="*/ 236893 h 1018690"/>
                <a:gd name="connsiteX0" fmla="*/ 3613115 w 3613115"/>
                <a:gd name="connsiteY0" fmla="*/ 1060407 h 1060407"/>
                <a:gd name="connsiteX1" fmla="*/ 948169 w 3613115"/>
                <a:gd name="connsiteY1" fmla="*/ 686691 h 1060407"/>
                <a:gd name="connsiteX2" fmla="*/ 22751 w 3613115"/>
                <a:gd name="connsiteY2" fmla="*/ 232852 h 1060407"/>
                <a:gd name="connsiteX3" fmla="*/ 305325 w 3613115"/>
                <a:gd name="connsiteY3" fmla="*/ 330 h 1060407"/>
                <a:gd name="connsiteX4" fmla="*/ 553909 w 3613115"/>
                <a:gd name="connsiteY4" fmla="*/ 278610 h 1060407"/>
                <a:gd name="connsiteX0" fmla="*/ 3596115 w 3596115"/>
                <a:gd name="connsiteY0" fmla="*/ 1060247 h 1060247"/>
                <a:gd name="connsiteX1" fmla="*/ 931169 w 3596115"/>
                <a:gd name="connsiteY1" fmla="*/ 686531 h 1060247"/>
                <a:gd name="connsiteX2" fmla="*/ 23680 w 3596115"/>
                <a:gd name="connsiteY2" fmla="*/ 244645 h 1060247"/>
                <a:gd name="connsiteX3" fmla="*/ 288325 w 3596115"/>
                <a:gd name="connsiteY3" fmla="*/ 170 h 1060247"/>
                <a:gd name="connsiteX4" fmla="*/ 536909 w 3596115"/>
                <a:gd name="connsiteY4" fmla="*/ 278450 h 1060247"/>
                <a:gd name="connsiteX0" fmla="*/ 3590364 w 3590364"/>
                <a:gd name="connsiteY0" fmla="*/ 1060231 h 1060231"/>
                <a:gd name="connsiteX1" fmla="*/ 817842 w 3590364"/>
                <a:gd name="connsiteY1" fmla="*/ 596868 h 1060231"/>
                <a:gd name="connsiteX2" fmla="*/ 17929 w 3590364"/>
                <a:gd name="connsiteY2" fmla="*/ 244629 h 1060231"/>
                <a:gd name="connsiteX3" fmla="*/ 282574 w 3590364"/>
                <a:gd name="connsiteY3" fmla="*/ 154 h 1060231"/>
                <a:gd name="connsiteX4" fmla="*/ 531158 w 3590364"/>
                <a:gd name="connsiteY4" fmla="*/ 278434 h 1060231"/>
                <a:gd name="connsiteX0" fmla="*/ 3590364 w 3590364"/>
                <a:gd name="connsiteY0" fmla="*/ 1060231 h 1060231"/>
                <a:gd name="connsiteX1" fmla="*/ 817842 w 3590364"/>
                <a:gd name="connsiteY1" fmla="*/ 596868 h 1060231"/>
                <a:gd name="connsiteX2" fmla="*/ 17929 w 3590364"/>
                <a:gd name="connsiteY2" fmla="*/ 244629 h 1060231"/>
                <a:gd name="connsiteX3" fmla="*/ 282574 w 3590364"/>
                <a:gd name="connsiteY3" fmla="*/ 154 h 1060231"/>
                <a:gd name="connsiteX4" fmla="*/ 531158 w 3590364"/>
                <a:gd name="connsiteY4" fmla="*/ 278434 h 1060231"/>
                <a:gd name="connsiteX0" fmla="*/ 3586949 w 3586949"/>
                <a:gd name="connsiteY0" fmla="*/ 1096064 h 1096064"/>
                <a:gd name="connsiteX1" fmla="*/ 814427 w 3586949"/>
                <a:gd name="connsiteY1" fmla="*/ 632701 h 1096064"/>
                <a:gd name="connsiteX2" fmla="*/ 14514 w 3586949"/>
                <a:gd name="connsiteY2" fmla="*/ 280462 h 1096064"/>
                <a:gd name="connsiteX3" fmla="*/ 315018 w 3586949"/>
                <a:gd name="connsiteY3" fmla="*/ 128 h 1096064"/>
                <a:gd name="connsiteX4" fmla="*/ 527743 w 3586949"/>
                <a:gd name="connsiteY4" fmla="*/ 314267 h 1096064"/>
                <a:gd name="connsiteX0" fmla="*/ 3586398 w 3586398"/>
                <a:gd name="connsiteY0" fmla="*/ 1096160 h 1096160"/>
                <a:gd name="connsiteX1" fmla="*/ 813876 w 3586398"/>
                <a:gd name="connsiteY1" fmla="*/ 632797 h 1096160"/>
                <a:gd name="connsiteX2" fmla="*/ 13963 w 3586398"/>
                <a:gd name="connsiteY2" fmla="*/ 280558 h 1096160"/>
                <a:gd name="connsiteX3" fmla="*/ 314467 w 3586398"/>
                <a:gd name="connsiteY3" fmla="*/ 224 h 1096160"/>
                <a:gd name="connsiteX4" fmla="*/ 437545 w 3586398"/>
                <a:gd name="connsiteY4" fmla="*/ 242646 h 1096160"/>
                <a:gd name="connsiteX0" fmla="*/ 3591505 w 3591505"/>
                <a:gd name="connsiteY0" fmla="*/ 1096160 h 1096160"/>
                <a:gd name="connsiteX1" fmla="*/ 818983 w 3591505"/>
                <a:gd name="connsiteY1" fmla="*/ 632797 h 1096160"/>
                <a:gd name="connsiteX2" fmla="*/ 19070 w 3591505"/>
                <a:gd name="connsiteY2" fmla="*/ 280558 h 1096160"/>
                <a:gd name="connsiteX3" fmla="*/ 265786 w 3591505"/>
                <a:gd name="connsiteY3" fmla="*/ 224 h 1096160"/>
                <a:gd name="connsiteX4" fmla="*/ 442652 w 3591505"/>
                <a:gd name="connsiteY4" fmla="*/ 242646 h 1096160"/>
                <a:gd name="connsiteX0" fmla="*/ 3591505 w 3591505"/>
                <a:gd name="connsiteY0" fmla="*/ 1096160 h 1096160"/>
                <a:gd name="connsiteX1" fmla="*/ 818983 w 3591505"/>
                <a:gd name="connsiteY1" fmla="*/ 632797 h 1096160"/>
                <a:gd name="connsiteX2" fmla="*/ 19070 w 3591505"/>
                <a:gd name="connsiteY2" fmla="*/ 280558 h 1096160"/>
                <a:gd name="connsiteX3" fmla="*/ 265786 w 3591505"/>
                <a:gd name="connsiteY3" fmla="*/ 224 h 1096160"/>
                <a:gd name="connsiteX4" fmla="*/ 442652 w 3591505"/>
                <a:gd name="connsiteY4" fmla="*/ 242646 h 1096160"/>
                <a:gd name="connsiteX0" fmla="*/ 3591505 w 3591505"/>
                <a:gd name="connsiteY0" fmla="*/ 1096171 h 1096171"/>
                <a:gd name="connsiteX1" fmla="*/ 818983 w 3591505"/>
                <a:gd name="connsiteY1" fmla="*/ 632808 h 1096171"/>
                <a:gd name="connsiteX2" fmla="*/ 19070 w 3591505"/>
                <a:gd name="connsiteY2" fmla="*/ 280569 h 1096171"/>
                <a:gd name="connsiteX3" fmla="*/ 265786 w 3591505"/>
                <a:gd name="connsiteY3" fmla="*/ 235 h 1096171"/>
                <a:gd name="connsiteX4" fmla="*/ 442652 w 3591505"/>
                <a:gd name="connsiteY4" fmla="*/ 242657 h 1096171"/>
                <a:gd name="connsiteX0" fmla="*/ 3591505 w 3591505"/>
                <a:gd name="connsiteY0" fmla="*/ 1096171 h 1096171"/>
                <a:gd name="connsiteX1" fmla="*/ 818983 w 3591505"/>
                <a:gd name="connsiteY1" fmla="*/ 632808 h 1096171"/>
                <a:gd name="connsiteX2" fmla="*/ 19070 w 3591505"/>
                <a:gd name="connsiteY2" fmla="*/ 280569 h 1096171"/>
                <a:gd name="connsiteX3" fmla="*/ 265786 w 3591505"/>
                <a:gd name="connsiteY3" fmla="*/ 235 h 1096171"/>
                <a:gd name="connsiteX4" fmla="*/ 442652 w 3591505"/>
                <a:gd name="connsiteY4" fmla="*/ 242657 h 1096171"/>
                <a:gd name="connsiteX0" fmla="*/ 3596631 w 3596631"/>
                <a:gd name="connsiteY0" fmla="*/ 1096453 h 1096453"/>
                <a:gd name="connsiteX1" fmla="*/ 824109 w 3596631"/>
                <a:gd name="connsiteY1" fmla="*/ 633090 h 1096453"/>
                <a:gd name="connsiteX2" fmla="*/ 24196 w 3596631"/>
                <a:gd name="connsiteY2" fmla="*/ 280851 h 1096453"/>
                <a:gd name="connsiteX3" fmla="*/ 270912 w 3596631"/>
                <a:gd name="connsiteY3" fmla="*/ 517 h 1096453"/>
                <a:gd name="connsiteX4" fmla="*/ 447778 w 3596631"/>
                <a:gd name="connsiteY4" fmla="*/ 242939 h 1096453"/>
                <a:gd name="connsiteX0" fmla="*/ 5156490 w 5156490"/>
                <a:gd name="connsiteY0" fmla="*/ 1102429 h 1102429"/>
                <a:gd name="connsiteX1" fmla="*/ 824109 w 5156490"/>
                <a:gd name="connsiteY1" fmla="*/ 633090 h 1102429"/>
                <a:gd name="connsiteX2" fmla="*/ 24196 w 5156490"/>
                <a:gd name="connsiteY2" fmla="*/ 280851 h 1102429"/>
                <a:gd name="connsiteX3" fmla="*/ 270912 w 5156490"/>
                <a:gd name="connsiteY3" fmla="*/ 517 h 1102429"/>
                <a:gd name="connsiteX4" fmla="*/ 447778 w 5156490"/>
                <a:gd name="connsiteY4" fmla="*/ 242939 h 1102429"/>
                <a:gd name="connsiteX0" fmla="*/ 5132584 w 5132584"/>
                <a:gd name="connsiteY0" fmla="*/ 1078523 h 1078523"/>
                <a:gd name="connsiteX1" fmla="*/ 824109 w 5132584"/>
                <a:gd name="connsiteY1" fmla="*/ 633090 h 1078523"/>
                <a:gd name="connsiteX2" fmla="*/ 24196 w 5132584"/>
                <a:gd name="connsiteY2" fmla="*/ 280851 h 1078523"/>
                <a:gd name="connsiteX3" fmla="*/ 270912 w 5132584"/>
                <a:gd name="connsiteY3" fmla="*/ 517 h 1078523"/>
                <a:gd name="connsiteX4" fmla="*/ 447778 w 5132584"/>
                <a:gd name="connsiteY4" fmla="*/ 242939 h 1078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32584" h="1078523">
                  <a:moveTo>
                    <a:pt x="5132584" y="1078523"/>
                  </a:moveTo>
                  <a:cubicBezTo>
                    <a:pt x="4244269" y="953951"/>
                    <a:pt x="1675507" y="766035"/>
                    <a:pt x="824109" y="633090"/>
                  </a:cubicBezTo>
                  <a:cubicBezTo>
                    <a:pt x="-27289" y="500145"/>
                    <a:pt x="116396" y="386280"/>
                    <a:pt x="24196" y="280851"/>
                  </a:cubicBezTo>
                  <a:cubicBezTo>
                    <a:pt x="-68004" y="175422"/>
                    <a:pt x="122621" y="-11094"/>
                    <a:pt x="270912" y="517"/>
                  </a:cubicBezTo>
                  <a:cubicBezTo>
                    <a:pt x="419203" y="12128"/>
                    <a:pt x="552179" y="116313"/>
                    <a:pt x="447778" y="242939"/>
                  </a:cubicBezTo>
                </a:path>
              </a:pathLst>
            </a:custGeom>
            <a:noFill/>
            <a:ln w="76200" cap="rnd" cmpd="sng">
              <a:solidFill>
                <a:schemeClr val="tx1">
                  <a:alpha val="5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41682B3E-50BF-BFE7-534C-EE3FB35CD608}"/>
                </a:ext>
              </a:extLst>
            </p:cNvPr>
            <p:cNvSpPr/>
            <p:nvPr/>
          </p:nvSpPr>
          <p:spPr>
            <a:xfrm>
              <a:off x="7429859" y="5254801"/>
              <a:ext cx="2460109" cy="538669"/>
            </a:xfrm>
            <a:custGeom>
              <a:avLst/>
              <a:gdLst>
                <a:gd name="connsiteX0" fmla="*/ 1905000 w 1905000"/>
                <a:gd name="connsiteY0" fmla="*/ 952500 h 952500"/>
                <a:gd name="connsiteX1" fmla="*/ 238125 w 1905000"/>
                <a:gd name="connsiteY1" fmla="*/ 542925 h 952500"/>
                <a:gd name="connsiteX2" fmla="*/ 0 w 1905000"/>
                <a:gd name="connsiteY2" fmla="*/ 142875 h 952500"/>
                <a:gd name="connsiteX3" fmla="*/ 485775 w 1905000"/>
                <a:gd name="connsiteY3" fmla="*/ 0 h 952500"/>
                <a:gd name="connsiteX4" fmla="*/ 495300 w 1905000"/>
                <a:gd name="connsiteY4" fmla="*/ 361950 h 952500"/>
                <a:gd name="connsiteX0" fmla="*/ 1932163 w 1932163"/>
                <a:gd name="connsiteY0" fmla="*/ 960902 h 960902"/>
                <a:gd name="connsiteX1" fmla="*/ 265288 w 1932163"/>
                <a:gd name="connsiteY1" fmla="*/ 551327 h 960902"/>
                <a:gd name="connsiteX2" fmla="*/ 27163 w 1932163"/>
                <a:gd name="connsiteY2" fmla="*/ 151277 h 960902"/>
                <a:gd name="connsiteX3" fmla="*/ 512938 w 1932163"/>
                <a:gd name="connsiteY3" fmla="*/ 8402 h 960902"/>
                <a:gd name="connsiteX4" fmla="*/ 522463 w 1932163"/>
                <a:gd name="connsiteY4" fmla="*/ 370352 h 960902"/>
                <a:gd name="connsiteX0" fmla="*/ 1932163 w 1932163"/>
                <a:gd name="connsiteY0" fmla="*/ 960902 h 960902"/>
                <a:gd name="connsiteX1" fmla="*/ 265288 w 1932163"/>
                <a:gd name="connsiteY1" fmla="*/ 551327 h 960902"/>
                <a:gd name="connsiteX2" fmla="*/ 27163 w 1932163"/>
                <a:gd name="connsiteY2" fmla="*/ 151277 h 960902"/>
                <a:gd name="connsiteX3" fmla="*/ 512938 w 1932163"/>
                <a:gd name="connsiteY3" fmla="*/ 8402 h 960902"/>
                <a:gd name="connsiteX4" fmla="*/ 522463 w 1932163"/>
                <a:gd name="connsiteY4" fmla="*/ 370352 h 960902"/>
                <a:gd name="connsiteX0" fmla="*/ 1932163 w 1932163"/>
                <a:gd name="connsiteY0" fmla="*/ 993826 h 993826"/>
                <a:gd name="connsiteX1" fmla="*/ 265288 w 1932163"/>
                <a:gd name="connsiteY1" fmla="*/ 584251 h 993826"/>
                <a:gd name="connsiteX2" fmla="*/ 27163 w 1932163"/>
                <a:gd name="connsiteY2" fmla="*/ 184201 h 993826"/>
                <a:gd name="connsiteX3" fmla="*/ 512938 w 1932163"/>
                <a:gd name="connsiteY3" fmla="*/ 41326 h 993826"/>
                <a:gd name="connsiteX4" fmla="*/ 522463 w 1932163"/>
                <a:gd name="connsiteY4" fmla="*/ 403276 h 993826"/>
                <a:gd name="connsiteX0" fmla="*/ 1932163 w 1932163"/>
                <a:gd name="connsiteY0" fmla="*/ 988855 h 988855"/>
                <a:gd name="connsiteX1" fmla="*/ 265288 w 1932163"/>
                <a:gd name="connsiteY1" fmla="*/ 579280 h 988855"/>
                <a:gd name="connsiteX2" fmla="*/ 27163 w 1932163"/>
                <a:gd name="connsiteY2" fmla="*/ 179230 h 988855"/>
                <a:gd name="connsiteX3" fmla="*/ 512938 w 1932163"/>
                <a:gd name="connsiteY3" fmla="*/ 36355 h 988855"/>
                <a:gd name="connsiteX4" fmla="*/ 522463 w 1932163"/>
                <a:gd name="connsiteY4" fmla="*/ 398305 h 988855"/>
                <a:gd name="connsiteX0" fmla="*/ 2156212 w 2156212"/>
                <a:gd name="connsiteY0" fmla="*/ 952506 h 952506"/>
                <a:gd name="connsiteX1" fmla="*/ 489337 w 2156212"/>
                <a:gd name="connsiteY1" fmla="*/ 542931 h 952506"/>
                <a:gd name="connsiteX2" fmla="*/ 6176 w 2156212"/>
                <a:gd name="connsiteY2" fmla="*/ 369987 h 952506"/>
                <a:gd name="connsiteX3" fmla="*/ 736987 w 2156212"/>
                <a:gd name="connsiteY3" fmla="*/ 6 h 952506"/>
                <a:gd name="connsiteX4" fmla="*/ 746512 w 2156212"/>
                <a:gd name="connsiteY4" fmla="*/ 361956 h 952506"/>
                <a:gd name="connsiteX0" fmla="*/ 2301160 w 2301160"/>
                <a:gd name="connsiteY0" fmla="*/ 606864 h 606864"/>
                <a:gd name="connsiteX1" fmla="*/ 634285 w 2301160"/>
                <a:gd name="connsiteY1" fmla="*/ 197289 h 606864"/>
                <a:gd name="connsiteX2" fmla="*/ 151124 w 2301160"/>
                <a:gd name="connsiteY2" fmla="*/ 24345 h 606864"/>
                <a:gd name="connsiteX3" fmla="*/ 51206 w 2301160"/>
                <a:gd name="connsiteY3" fmla="*/ 485093 h 606864"/>
                <a:gd name="connsiteX4" fmla="*/ 891460 w 2301160"/>
                <a:gd name="connsiteY4" fmla="*/ 16314 h 606864"/>
                <a:gd name="connsiteX0" fmla="*/ 2263924 w 2263924"/>
                <a:gd name="connsiteY0" fmla="*/ 593183 h 593183"/>
                <a:gd name="connsiteX1" fmla="*/ 597049 w 2263924"/>
                <a:gd name="connsiteY1" fmla="*/ 183608 h 593183"/>
                <a:gd name="connsiteX2" fmla="*/ 113888 w 2263924"/>
                <a:gd name="connsiteY2" fmla="*/ 10664 h 593183"/>
                <a:gd name="connsiteX3" fmla="*/ 13970 w 2263924"/>
                <a:gd name="connsiteY3" fmla="*/ 471412 h 593183"/>
                <a:gd name="connsiteX4" fmla="*/ 340247 w 2263924"/>
                <a:gd name="connsiteY4" fmla="*/ 415009 h 593183"/>
                <a:gd name="connsiteX0" fmla="*/ 2263924 w 2263924"/>
                <a:gd name="connsiteY0" fmla="*/ 593183 h 593183"/>
                <a:gd name="connsiteX1" fmla="*/ 597049 w 2263924"/>
                <a:gd name="connsiteY1" fmla="*/ 183608 h 593183"/>
                <a:gd name="connsiteX2" fmla="*/ 113888 w 2263924"/>
                <a:gd name="connsiteY2" fmla="*/ 10664 h 593183"/>
                <a:gd name="connsiteX3" fmla="*/ 13970 w 2263924"/>
                <a:gd name="connsiteY3" fmla="*/ 471412 h 593183"/>
                <a:gd name="connsiteX4" fmla="*/ 340247 w 2263924"/>
                <a:gd name="connsiteY4" fmla="*/ 415009 h 593183"/>
                <a:gd name="connsiteX0" fmla="*/ 2263924 w 2263924"/>
                <a:gd name="connsiteY0" fmla="*/ 593183 h 593183"/>
                <a:gd name="connsiteX1" fmla="*/ 597049 w 2263924"/>
                <a:gd name="connsiteY1" fmla="*/ 183608 h 593183"/>
                <a:gd name="connsiteX2" fmla="*/ 113888 w 2263924"/>
                <a:gd name="connsiteY2" fmla="*/ 10664 h 593183"/>
                <a:gd name="connsiteX3" fmla="*/ 13970 w 2263924"/>
                <a:gd name="connsiteY3" fmla="*/ 471412 h 593183"/>
                <a:gd name="connsiteX4" fmla="*/ 340247 w 2263924"/>
                <a:gd name="connsiteY4" fmla="*/ 415009 h 593183"/>
                <a:gd name="connsiteX0" fmla="*/ 2273196 w 2273196"/>
                <a:gd name="connsiteY0" fmla="*/ 597262 h 597262"/>
                <a:gd name="connsiteX1" fmla="*/ 606321 w 2273196"/>
                <a:gd name="connsiteY1" fmla="*/ 187687 h 597262"/>
                <a:gd name="connsiteX2" fmla="*/ 123160 w 2273196"/>
                <a:gd name="connsiteY2" fmla="*/ 14743 h 597262"/>
                <a:gd name="connsiteX3" fmla="*/ 23242 w 2273196"/>
                <a:gd name="connsiteY3" fmla="*/ 475491 h 597262"/>
                <a:gd name="connsiteX4" fmla="*/ 349519 w 2273196"/>
                <a:gd name="connsiteY4" fmla="*/ 419088 h 597262"/>
                <a:gd name="connsiteX0" fmla="*/ 2295420 w 2295420"/>
                <a:gd name="connsiteY0" fmla="*/ 564163 h 564163"/>
                <a:gd name="connsiteX1" fmla="*/ 628545 w 2295420"/>
                <a:gd name="connsiteY1" fmla="*/ 154588 h 564163"/>
                <a:gd name="connsiteX2" fmla="*/ 97572 w 2295420"/>
                <a:gd name="connsiteY2" fmla="*/ 17503 h 564163"/>
                <a:gd name="connsiteX3" fmla="*/ 45466 w 2295420"/>
                <a:gd name="connsiteY3" fmla="*/ 442392 h 564163"/>
                <a:gd name="connsiteX4" fmla="*/ 371743 w 2295420"/>
                <a:gd name="connsiteY4" fmla="*/ 385989 h 564163"/>
                <a:gd name="connsiteX0" fmla="*/ 2279345 w 2279345"/>
                <a:gd name="connsiteY0" fmla="*/ 591468 h 591468"/>
                <a:gd name="connsiteX1" fmla="*/ 612470 w 2279345"/>
                <a:gd name="connsiteY1" fmla="*/ 74316 h 591468"/>
                <a:gd name="connsiteX2" fmla="*/ 81497 w 2279345"/>
                <a:gd name="connsiteY2" fmla="*/ 44808 h 591468"/>
                <a:gd name="connsiteX3" fmla="*/ 29391 w 2279345"/>
                <a:gd name="connsiteY3" fmla="*/ 469697 h 591468"/>
                <a:gd name="connsiteX4" fmla="*/ 355668 w 2279345"/>
                <a:gd name="connsiteY4" fmla="*/ 413294 h 591468"/>
                <a:gd name="connsiteX0" fmla="*/ 2243505 w 2243505"/>
                <a:gd name="connsiteY0" fmla="*/ 587013 h 587013"/>
                <a:gd name="connsiteX1" fmla="*/ 576630 w 2243505"/>
                <a:gd name="connsiteY1" fmla="*/ 69861 h 587013"/>
                <a:gd name="connsiteX2" fmla="*/ 45657 w 2243505"/>
                <a:gd name="connsiteY2" fmla="*/ 40353 h 587013"/>
                <a:gd name="connsiteX3" fmla="*/ 59292 w 2243505"/>
                <a:gd name="connsiteY3" fmla="*/ 399500 h 587013"/>
                <a:gd name="connsiteX4" fmla="*/ 319828 w 2243505"/>
                <a:gd name="connsiteY4" fmla="*/ 408839 h 587013"/>
                <a:gd name="connsiteX0" fmla="*/ 2247218 w 2247218"/>
                <a:gd name="connsiteY0" fmla="*/ 587013 h 587013"/>
                <a:gd name="connsiteX1" fmla="*/ 580343 w 2247218"/>
                <a:gd name="connsiteY1" fmla="*/ 69861 h 587013"/>
                <a:gd name="connsiteX2" fmla="*/ 49370 w 2247218"/>
                <a:gd name="connsiteY2" fmla="*/ 40353 h 587013"/>
                <a:gd name="connsiteX3" fmla="*/ 63005 w 2247218"/>
                <a:gd name="connsiteY3" fmla="*/ 399500 h 587013"/>
                <a:gd name="connsiteX4" fmla="*/ 401235 w 2247218"/>
                <a:gd name="connsiteY4" fmla="*/ 337122 h 587013"/>
                <a:gd name="connsiteX0" fmla="*/ 2450418 w 2450418"/>
                <a:gd name="connsiteY0" fmla="*/ 392110 h 437407"/>
                <a:gd name="connsiteX1" fmla="*/ 580343 w 2450418"/>
                <a:gd name="connsiteY1" fmla="*/ 60229 h 437407"/>
                <a:gd name="connsiteX2" fmla="*/ 49370 w 2450418"/>
                <a:gd name="connsiteY2" fmla="*/ 30721 h 437407"/>
                <a:gd name="connsiteX3" fmla="*/ 63005 w 2450418"/>
                <a:gd name="connsiteY3" fmla="*/ 389868 h 437407"/>
                <a:gd name="connsiteX4" fmla="*/ 401235 w 2450418"/>
                <a:gd name="connsiteY4" fmla="*/ 327490 h 437407"/>
                <a:gd name="connsiteX0" fmla="*/ 2447023 w 2447023"/>
                <a:gd name="connsiteY0" fmla="*/ 494315 h 539612"/>
                <a:gd name="connsiteX1" fmla="*/ 529136 w 2447023"/>
                <a:gd name="connsiteY1" fmla="*/ 18999 h 539612"/>
                <a:gd name="connsiteX2" fmla="*/ 45975 w 2447023"/>
                <a:gd name="connsiteY2" fmla="*/ 132926 h 539612"/>
                <a:gd name="connsiteX3" fmla="*/ 59610 w 2447023"/>
                <a:gd name="connsiteY3" fmla="*/ 492073 h 539612"/>
                <a:gd name="connsiteX4" fmla="*/ 397840 w 2447023"/>
                <a:gd name="connsiteY4" fmla="*/ 429695 h 539612"/>
                <a:gd name="connsiteX0" fmla="*/ 2464952 w 2464952"/>
                <a:gd name="connsiteY0" fmla="*/ 436964 h 536049"/>
                <a:gd name="connsiteX1" fmla="*/ 529136 w 2464952"/>
                <a:gd name="connsiteY1" fmla="*/ 15436 h 536049"/>
                <a:gd name="connsiteX2" fmla="*/ 45975 w 2464952"/>
                <a:gd name="connsiteY2" fmla="*/ 129363 h 536049"/>
                <a:gd name="connsiteX3" fmla="*/ 59610 w 2464952"/>
                <a:gd name="connsiteY3" fmla="*/ 488510 h 536049"/>
                <a:gd name="connsiteX4" fmla="*/ 397840 w 2464952"/>
                <a:gd name="connsiteY4" fmla="*/ 426132 h 536049"/>
                <a:gd name="connsiteX0" fmla="*/ 2464952 w 2464952"/>
                <a:gd name="connsiteY0" fmla="*/ 410542 h 509627"/>
                <a:gd name="connsiteX1" fmla="*/ 529136 w 2464952"/>
                <a:gd name="connsiteY1" fmla="*/ 18896 h 509627"/>
                <a:gd name="connsiteX2" fmla="*/ 45975 w 2464952"/>
                <a:gd name="connsiteY2" fmla="*/ 102941 h 509627"/>
                <a:gd name="connsiteX3" fmla="*/ 59610 w 2464952"/>
                <a:gd name="connsiteY3" fmla="*/ 462088 h 509627"/>
                <a:gd name="connsiteX4" fmla="*/ 397840 w 2464952"/>
                <a:gd name="connsiteY4" fmla="*/ 399710 h 509627"/>
                <a:gd name="connsiteX0" fmla="*/ 2464952 w 2464952"/>
                <a:gd name="connsiteY0" fmla="*/ 365753 h 506673"/>
                <a:gd name="connsiteX1" fmla="*/ 529136 w 2464952"/>
                <a:gd name="connsiteY1" fmla="*/ 15942 h 506673"/>
                <a:gd name="connsiteX2" fmla="*/ 45975 w 2464952"/>
                <a:gd name="connsiteY2" fmla="*/ 99987 h 506673"/>
                <a:gd name="connsiteX3" fmla="*/ 59610 w 2464952"/>
                <a:gd name="connsiteY3" fmla="*/ 459134 h 506673"/>
                <a:gd name="connsiteX4" fmla="*/ 397840 w 2464952"/>
                <a:gd name="connsiteY4" fmla="*/ 396756 h 506673"/>
                <a:gd name="connsiteX0" fmla="*/ 2464952 w 2464952"/>
                <a:gd name="connsiteY0" fmla="*/ 354953 h 490929"/>
                <a:gd name="connsiteX1" fmla="*/ 529136 w 2464952"/>
                <a:gd name="connsiteY1" fmla="*/ 5142 h 490929"/>
                <a:gd name="connsiteX2" fmla="*/ 45975 w 2464952"/>
                <a:gd name="connsiteY2" fmla="*/ 166881 h 490929"/>
                <a:gd name="connsiteX3" fmla="*/ 59610 w 2464952"/>
                <a:gd name="connsiteY3" fmla="*/ 448334 h 490929"/>
                <a:gd name="connsiteX4" fmla="*/ 397840 w 2464952"/>
                <a:gd name="connsiteY4" fmla="*/ 385956 h 490929"/>
                <a:gd name="connsiteX0" fmla="*/ 2440594 w 2440594"/>
                <a:gd name="connsiteY0" fmla="*/ 355463 h 547676"/>
                <a:gd name="connsiteX1" fmla="*/ 504778 w 2440594"/>
                <a:gd name="connsiteY1" fmla="*/ 5652 h 547676"/>
                <a:gd name="connsiteX2" fmla="*/ 21617 w 2440594"/>
                <a:gd name="connsiteY2" fmla="*/ 167391 h 547676"/>
                <a:gd name="connsiteX3" fmla="*/ 112946 w 2440594"/>
                <a:gd name="connsiteY3" fmla="*/ 532515 h 547676"/>
                <a:gd name="connsiteX4" fmla="*/ 373482 w 2440594"/>
                <a:gd name="connsiteY4" fmla="*/ 386466 h 547676"/>
                <a:gd name="connsiteX0" fmla="*/ 2442045 w 2442045"/>
                <a:gd name="connsiteY0" fmla="*/ 355463 h 537324"/>
                <a:gd name="connsiteX1" fmla="*/ 506229 w 2442045"/>
                <a:gd name="connsiteY1" fmla="*/ 5652 h 537324"/>
                <a:gd name="connsiteX2" fmla="*/ 23068 w 2442045"/>
                <a:gd name="connsiteY2" fmla="*/ 167391 h 537324"/>
                <a:gd name="connsiteX3" fmla="*/ 114397 w 2442045"/>
                <a:gd name="connsiteY3" fmla="*/ 532515 h 537324"/>
                <a:gd name="connsiteX4" fmla="*/ 440674 w 2442045"/>
                <a:gd name="connsiteY4" fmla="*/ 320724 h 537324"/>
                <a:gd name="connsiteX0" fmla="*/ 2440740 w 2440740"/>
                <a:gd name="connsiteY0" fmla="*/ 355385 h 525872"/>
                <a:gd name="connsiteX1" fmla="*/ 504924 w 2440740"/>
                <a:gd name="connsiteY1" fmla="*/ 5574 h 525872"/>
                <a:gd name="connsiteX2" fmla="*/ 21763 w 2440740"/>
                <a:gd name="connsiteY2" fmla="*/ 167313 h 525872"/>
                <a:gd name="connsiteX3" fmla="*/ 119068 w 2440740"/>
                <a:gd name="connsiteY3" fmla="*/ 520485 h 525872"/>
                <a:gd name="connsiteX4" fmla="*/ 439369 w 2440740"/>
                <a:gd name="connsiteY4" fmla="*/ 320646 h 525872"/>
                <a:gd name="connsiteX0" fmla="*/ 2460109 w 2460109"/>
                <a:gd name="connsiteY0" fmla="*/ 355385 h 538669"/>
                <a:gd name="connsiteX1" fmla="*/ 524293 w 2460109"/>
                <a:gd name="connsiteY1" fmla="*/ 5574 h 538669"/>
                <a:gd name="connsiteX2" fmla="*/ 41132 w 2460109"/>
                <a:gd name="connsiteY2" fmla="*/ 167313 h 538669"/>
                <a:gd name="connsiteX3" fmla="*/ 138437 w 2460109"/>
                <a:gd name="connsiteY3" fmla="*/ 520485 h 538669"/>
                <a:gd name="connsiteX4" fmla="*/ 458738 w 2460109"/>
                <a:gd name="connsiteY4" fmla="*/ 320646 h 538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60109" h="538669">
                  <a:moveTo>
                    <a:pt x="2460109" y="355385"/>
                  </a:moveTo>
                  <a:cubicBezTo>
                    <a:pt x="1814837" y="214876"/>
                    <a:pt x="927456" y="36919"/>
                    <a:pt x="524293" y="5574"/>
                  </a:cubicBezTo>
                  <a:cubicBezTo>
                    <a:pt x="121130" y="-25771"/>
                    <a:pt x="105441" y="81495"/>
                    <a:pt x="41132" y="167313"/>
                  </a:cubicBezTo>
                  <a:cubicBezTo>
                    <a:pt x="-23177" y="253132"/>
                    <a:pt x="-26788" y="459071"/>
                    <a:pt x="138437" y="520485"/>
                  </a:cubicBezTo>
                  <a:cubicBezTo>
                    <a:pt x="303662" y="581899"/>
                    <a:pt x="479468" y="480890"/>
                    <a:pt x="458738" y="320646"/>
                  </a:cubicBezTo>
                </a:path>
              </a:pathLst>
            </a:custGeom>
            <a:noFill/>
            <a:ln w="76200" cap="rnd" cmpd="sng">
              <a:solidFill>
                <a:schemeClr val="tx1">
                  <a:alpha val="5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6255027-9F6A-59A2-763E-DFC133B2026E}"/>
                </a:ext>
              </a:extLst>
            </p:cNvPr>
            <p:cNvSpPr/>
            <p:nvPr/>
          </p:nvSpPr>
          <p:spPr>
            <a:xfrm>
              <a:off x="5671945" y="5133746"/>
              <a:ext cx="4163095" cy="544979"/>
            </a:xfrm>
            <a:custGeom>
              <a:avLst/>
              <a:gdLst>
                <a:gd name="connsiteX0" fmla="*/ 1905000 w 1905000"/>
                <a:gd name="connsiteY0" fmla="*/ 952500 h 952500"/>
                <a:gd name="connsiteX1" fmla="*/ 238125 w 1905000"/>
                <a:gd name="connsiteY1" fmla="*/ 542925 h 952500"/>
                <a:gd name="connsiteX2" fmla="*/ 0 w 1905000"/>
                <a:gd name="connsiteY2" fmla="*/ 142875 h 952500"/>
                <a:gd name="connsiteX3" fmla="*/ 485775 w 1905000"/>
                <a:gd name="connsiteY3" fmla="*/ 0 h 952500"/>
                <a:gd name="connsiteX4" fmla="*/ 495300 w 1905000"/>
                <a:gd name="connsiteY4" fmla="*/ 361950 h 952500"/>
                <a:gd name="connsiteX0" fmla="*/ 1932163 w 1932163"/>
                <a:gd name="connsiteY0" fmla="*/ 960902 h 960902"/>
                <a:gd name="connsiteX1" fmla="*/ 265288 w 1932163"/>
                <a:gd name="connsiteY1" fmla="*/ 551327 h 960902"/>
                <a:gd name="connsiteX2" fmla="*/ 27163 w 1932163"/>
                <a:gd name="connsiteY2" fmla="*/ 151277 h 960902"/>
                <a:gd name="connsiteX3" fmla="*/ 512938 w 1932163"/>
                <a:gd name="connsiteY3" fmla="*/ 8402 h 960902"/>
                <a:gd name="connsiteX4" fmla="*/ 522463 w 1932163"/>
                <a:gd name="connsiteY4" fmla="*/ 370352 h 960902"/>
                <a:gd name="connsiteX0" fmla="*/ 1932163 w 1932163"/>
                <a:gd name="connsiteY0" fmla="*/ 960902 h 960902"/>
                <a:gd name="connsiteX1" fmla="*/ 265288 w 1932163"/>
                <a:gd name="connsiteY1" fmla="*/ 551327 h 960902"/>
                <a:gd name="connsiteX2" fmla="*/ 27163 w 1932163"/>
                <a:gd name="connsiteY2" fmla="*/ 151277 h 960902"/>
                <a:gd name="connsiteX3" fmla="*/ 512938 w 1932163"/>
                <a:gd name="connsiteY3" fmla="*/ 8402 h 960902"/>
                <a:gd name="connsiteX4" fmla="*/ 522463 w 1932163"/>
                <a:gd name="connsiteY4" fmla="*/ 370352 h 960902"/>
                <a:gd name="connsiteX0" fmla="*/ 1932163 w 1932163"/>
                <a:gd name="connsiteY0" fmla="*/ 993826 h 993826"/>
                <a:gd name="connsiteX1" fmla="*/ 265288 w 1932163"/>
                <a:gd name="connsiteY1" fmla="*/ 584251 h 993826"/>
                <a:gd name="connsiteX2" fmla="*/ 27163 w 1932163"/>
                <a:gd name="connsiteY2" fmla="*/ 184201 h 993826"/>
                <a:gd name="connsiteX3" fmla="*/ 512938 w 1932163"/>
                <a:gd name="connsiteY3" fmla="*/ 41326 h 993826"/>
                <a:gd name="connsiteX4" fmla="*/ 522463 w 1932163"/>
                <a:gd name="connsiteY4" fmla="*/ 403276 h 993826"/>
                <a:gd name="connsiteX0" fmla="*/ 1932163 w 1932163"/>
                <a:gd name="connsiteY0" fmla="*/ 988855 h 988855"/>
                <a:gd name="connsiteX1" fmla="*/ 265288 w 1932163"/>
                <a:gd name="connsiteY1" fmla="*/ 579280 h 988855"/>
                <a:gd name="connsiteX2" fmla="*/ 27163 w 1932163"/>
                <a:gd name="connsiteY2" fmla="*/ 179230 h 988855"/>
                <a:gd name="connsiteX3" fmla="*/ 512938 w 1932163"/>
                <a:gd name="connsiteY3" fmla="*/ 36355 h 988855"/>
                <a:gd name="connsiteX4" fmla="*/ 522463 w 1932163"/>
                <a:gd name="connsiteY4" fmla="*/ 398305 h 988855"/>
                <a:gd name="connsiteX0" fmla="*/ 2156212 w 2156212"/>
                <a:gd name="connsiteY0" fmla="*/ 952506 h 952506"/>
                <a:gd name="connsiteX1" fmla="*/ 489337 w 2156212"/>
                <a:gd name="connsiteY1" fmla="*/ 542931 h 952506"/>
                <a:gd name="connsiteX2" fmla="*/ 6176 w 2156212"/>
                <a:gd name="connsiteY2" fmla="*/ 369987 h 952506"/>
                <a:gd name="connsiteX3" fmla="*/ 736987 w 2156212"/>
                <a:gd name="connsiteY3" fmla="*/ 6 h 952506"/>
                <a:gd name="connsiteX4" fmla="*/ 746512 w 2156212"/>
                <a:gd name="connsiteY4" fmla="*/ 361956 h 952506"/>
                <a:gd name="connsiteX0" fmla="*/ 2301160 w 2301160"/>
                <a:gd name="connsiteY0" fmla="*/ 606864 h 606864"/>
                <a:gd name="connsiteX1" fmla="*/ 634285 w 2301160"/>
                <a:gd name="connsiteY1" fmla="*/ 197289 h 606864"/>
                <a:gd name="connsiteX2" fmla="*/ 151124 w 2301160"/>
                <a:gd name="connsiteY2" fmla="*/ 24345 h 606864"/>
                <a:gd name="connsiteX3" fmla="*/ 51206 w 2301160"/>
                <a:gd name="connsiteY3" fmla="*/ 485093 h 606864"/>
                <a:gd name="connsiteX4" fmla="*/ 891460 w 2301160"/>
                <a:gd name="connsiteY4" fmla="*/ 16314 h 606864"/>
                <a:gd name="connsiteX0" fmla="*/ 2263924 w 2263924"/>
                <a:gd name="connsiteY0" fmla="*/ 593183 h 593183"/>
                <a:gd name="connsiteX1" fmla="*/ 597049 w 2263924"/>
                <a:gd name="connsiteY1" fmla="*/ 183608 h 593183"/>
                <a:gd name="connsiteX2" fmla="*/ 113888 w 2263924"/>
                <a:gd name="connsiteY2" fmla="*/ 10664 h 593183"/>
                <a:gd name="connsiteX3" fmla="*/ 13970 w 2263924"/>
                <a:gd name="connsiteY3" fmla="*/ 471412 h 593183"/>
                <a:gd name="connsiteX4" fmla="*/ 340247 w 2263924"/>
                <a:gd name="connsiteY4" fmla="*/ 415009 h 593183"/>
                <a:gd name="connsiteX0" fmla="*/ 2263924 w 2263924"/>
                <a:gd name="connsiteY0" fmla="*/ 593183 h 593183"/>
                <a:gd name="connsiteX1" fmla="*/ 597049 w 2263924"/>
                <a:gd name="connsiteY1" fmla="*/ 183608 h 593183"/>
                <a:gd name="connsiteX2" fmla="*/ 113888 w 2263924"/>
                <a:gd name="connsiteY2" fmla="*/ 10664 h 593183"/>
                <a:gd name="connsiteX3" fmla="*/ 13970 w 2263924"/>
                <a:gd name="connsiteY3" fmla="*/ 471412 h 593183"/>
                <a:gd name="connsiteX4" fmla="*/ 340247 w 2263924"/>
                <a:gd name="connsiteY4" fmla="*/ 415009 h 593183"/>
                <a:gd name="connsiteX0" fmla="*/ 2263924 w 2263924"/>
                <a:gd name="connsiteY0" fmla="*/ 593183 h 593183"/>
                <a:gd name="connsiteX1" fmla="*/ 597049 w 2263924"/>
                <a:gd name="connsiteY1" fmla="*/ 183608 h 593183"/>
                <a:gd name="connsiteX2" fmla="*/ 113888 w 2263924"/>
                <a:gd name="connsiteY2" fmla="*/ 10664 h 593183"/>
                <a:gd name="connsiteX3" fmla="*/ 13970 w 2263924"/>
                <a:gd name="connsiteY3" fmla="*/ 471412 h 593183"/>
                <a:gd name="connsiteX4" fmla="*/ 340247 w 2263924"/>
                <a:gd name="connsiteY4" fmla="*/ 415009 h 593183"/>
                <a:gd name="connsiteX0" fmla="*/ 2273196 w 2273196"/>
                <a:gd name="connsiteY0" fmla="*/ 597262 h 597262"/>
                <a:gd name="connsiteX1" fmla="*/ 606321 w 2273196"/>
                <a:gd name="connsiteY1" fmla="*/ 187687 h 597262"/>
                <a:gd name="connsiteX2" fmla="*/ 123160 w 2273196"/>
                <a:gd name="connsiteY2" fmla="*/ 14743 h 597262"/>
                <a:gd name="connsiteX3" fmla="*/ 23242 w 2273196"/>
                <a:gd name="connsiteY3" fmla="*/ 475491 h 597262"/>
                <a:gd name="connsiteX4" fmla="*/ 349519 w 2273196"/>
                <a:gd name="connsiteY4" fmla="*/ 419088 h 597262"/>
                <a:gd name="connsiteX0" fmla="*/ 2295420 w 2295420"/>
                <a:gd name="connsiteY0" fmla="*/ 564163 h 564163"/>
                <a:gd name="connsiteX1" fmla="*/ 628545 w 2295420"/>
                <a:gd name="connsiteY1" fmla="*/ 154588 h 564163"/>
                <a:gd name="connsiteX2" fmla="*/ 97572 w 2295420"/>
                <a:gd name="connsiteY2" fmla="*/ 17503 h 564163"/>
                <a:gd name="connsiteX3" fmla="*/ 45466 w 2295420"/>
                <a:gd name="connsiteY3" fmla="*/ 442392 h 564163"/>
                <a:gd name="connsiteX4" fmla="*/ 371743 w 2295420"/>
                <a:gd name="connsiteY4" fmla="*/ 385989 h 564163"/>
                <a:gd name="connsiteX0" fmla="*/ 2279345 w 2279345"/>
                <a:gd name="connsiteY0" fmla="*/ 591468 h 591468"/>
                <a:gd name="connsiteX1" fmla="*/ 612470 w 2279345"/>
                <a:gd name="connsiteY1" fmla="*/ 74316 h 591468"/>
                <a:gd name="connsiteX2" fmla="*/ 81497 w 2279345"/>
                <a:gd name="connsiteY2" fmla="*/ 44808 h 591468"/>
                <a:gd name="connsiteX3" fmla="*/ 29391 w 2279345"/>
                <a:gd name="connsiteY3" fmla="*/ 469697 h 591468"/>
                <a:gd name="connsiteX4" fmla="*/ 355668 w 2279345"/>
                <a:gd name="connsiteY4" fmla="*/ 413294 h 591468"/>
                <a:gd name="connsiteX0" fmla="*/ 2243505 w 2243505"/>
                <a:gd name="connsiteY0" fmla="*/ 587013 h 587013"/>
                <a:gd name="connsiteX1" fmla="*/ 576630 w 2243505"/>
                <a:gd name="connsiteY1" fmla="*/ 69861 h 587013"/>
                <a:gd name="connsiteX2" fmla="*/ 45657 w 2243505"/>
                <a:gd name="connsiteY2" fmla="*/ 40353 h 587013"/>
                <a:gd name="connsiteX3" fmla="*/ 59292 w 2243505"/>
                <a:gd name="connsiteY3" fmla="*/ 399500 h 587013"/>
                <a:gd name="connsiteX4" fmla="*/ 319828 w 2243505"/>
                <a:gd name="connsiteY4" fmla="*/ 408839 h 587013"/>
                <a:gd name="connsiteX0" fmla="*/ 2247218 w 2247218"/>
                <a:gd name="connsiteY0" fmla="*/ 587013 h 587013"/>
                <a:gd name="connsiteX1" fmla="*/ 580343 w 2247218"/>
                <a:gd name="connsiteY1" fmla="*/ 69861 h 587013"/>
                <a:gd name="connsiteX2" fmla="*/ 49370 w 2247218"/>
                <a:gd name="connsiteY2" fmla="*/ 40353 h 587013"/>
                <a:gd name="connsiteX3" fmla="*/ 63005 w 2247218"/>
                <a:gd name="connsiteY3" fmla="*/ 399500 h 587013"/>
                <a:gd name="connsiteX4" fmla="*/ 401235 w 2247218"/>
                <a:gd name="connsiteY4" fmla="*/ 337122 h 587013"/>
                <a:gd name="connsiteX0" fmla="*/ 2450418 w 2450418"/>
                <a:gd name="connsiteY0" fmla="*/ 392110 h 437407"/>
                <a:gd name="connsiteX1" fmla="*/ 580343 w 2450418"/>
                <a:gd name="connsiteY1" fmla="*/ 60229 h 437407"/>
                <a:gd name="connsiteX2" fmla="*/ 49370 w 2450418"/>
                <a:gd name="connsiteY2" fmla="*/ 30721 h 437407"/>
                <a:gd name="connsiteX3" fmla="*/ 63005 w 2450418"/>
                <a:gd name="connsiteY3" fmla="*/ 389868 h 437407"/>
                <a:gd name="connsiteX4" fmla="*/ 401235 w 2450418"/>
                <a:gd name="connsiteY4" fmla="*/ 327490 h 437407"/>
                <a:gd name="connsiteX0" fmla="*/ 2447023 w 2447023"/>
                <a:gd name="connsiteY0" fmla="*/ 494315 h 539612"/>
                <a:gd name="connsiteX1" fmla="*/ 529136 w 2447023"/>
                <a:gd name="connsiteY1" fmla="*/ 18999 h 539612"/>
                <a:gd name="connsiteX2" fmla="*/ 45975 w 2447023"/>
                <a:gd name="connsiteY2" fmla="*/ 132926 h 539612"/>
                <a:gd name="connsiteX3" fmla="*/ 59610 w 2447023"/>
                <a:gd name="connsiteY3" fmla="*/ 492073 h 539612"/>
                <a:gd name="connsiteX4" fmla="*/ 397840 w 2447023"/>
                <a:gd name="connsiteY4" fmla="*/ 429695 h 539612"/>
                <a:gd name="connsiteX0" fmla="*/ 2464952 w 2464952"/>
                <a:gd name="connsiteY0" fmla="*/ 436964 h 536049"/>
                <a:gd name="connsiteX1" fmla="*/ 529136 w 2464952"/>
                <a:gd name="connsiteY1" fmla="*/ 15436 h 536049"/>
                <a:gd name="connsiteX2" fmla="*/ 45975 w 2464952"/>
                <a:gd name="connsiteY2" fmla="*/ 129363 h 536049"/>
                <a:gd name="connsiteX3" fmla="*/ 59610 w 2464952"/>
                <a:gd name="connsiteY3" fmla="*/ 488510 h 536049"/>
                <a:gd name="connsiteX4" fmla="*/ 397840 w 2464952"/>
                <a:gd name="connsiteY4" fmla="*/ 426132 h 536049"/>
                <a:gd name="connsiteX0" fmla="*/ 2464952 w 2464952"/>
                <a:gd name="connsiteY0" fmla="*/ 410542 h 509627"/>
                <a:gd name="connsiteX1" fmla="*/ 529136 w 2464952"/>
                <a:gd name="connsiteY1" fmla="*/ 18896 h 509627"/>
                <a:gd name="connsiteX2" fmla="*/ 45975 w 2464952"/>
                <a:gd name="connsiteY2" fmla="*/ 102941 h 509627"/>
                <a:gd name="connsiteX3" fmla="*/ 59610 w 2464952"/>
                <a:gd name="connsiteY3" fmla="*/ 462088 h 509627"/>
                <a:gd name="connsiteX4" fmla="*/ 397840 w 2464952"/>
                <a:gd name="connsiteY4" fmla="*/ 399710 h 509627"/>
                <a:gd name="connsiteX0" fmla="*/ 2464952 w 2464952"/>
                <a:gd name="connsiteY0" fmla="*/ 365753 h 506673"/>
                <a:gd name="connsiteX1" fmla="*/ 529136 w 2464952"/>
                <a:gd name="connsiteY1" fmla="*/ 15942 h 506673"/>
                <a:gd name="connsiteX2" fmla="*/ 45975 w 2464952"/>
                <a:gd name="connsiteY2" fmla="*/ 99987 h 506673"/>
                <a:gd name="connsiteX3" fmla="*/ 59610 w 2464952"/>
                <a:gd name="connsiteY3" fmla="*/ 459134 h 506673"/>
                <a:gd name="connsiteX4" fmla="*/ 397840 w 2464952"/>
                <a:gd name="connsiteY4" fmla="*/ 396756 h 506673"/>
                <a:gd name="connsiteX0" fmla="*/ 2464952 w 2464952"/>
                <a:gd name="connsiteY0" fmla="*/ 354953 h 490929"/>
                <a:gd name="connsiteX1" fmla="*/ 529136 w 2464952"/>
                <a:gd name="connsiteY1" fmla="*/ 5142 h 490929"/>
                <a:gd name="connsiteX2" fmla="*/ 45975 w 2464952"/>
                <a:gd name="connsiteY2" fmla="*/ 166881 h 490929"/>
                <a:gd name="connsiteX3" fmla="*/ 59610 w 2464952"/>
                <a:gd name="connsiteY3" fmla="*/ 448334 h 490929"/>
                <a:gd name="connsiteX4" fmla="*/ 397840 w 2464952"/>
                <a:gd name="connsiteY4" fmla="*/ 385956 h 490929"/>
                <a:gd name="connsiteX0" fmla="*/ 2440594 w 2440594"/>
                <a:gd name="connsiteY0" fmla="*/ 355463 h 547676"/>
                <a:gd name="connsiteX1" fmla="*/ 504778 w 2440594"/>
                <a:gd name="connsiteY1" fmla="*/ 5652 h 547676"/>
                <a:gd name="connsiteX2" fmla="*/ 21617 w 2440594"/>
                <a:gd name="connsiteY2" fmla="*/ 167391 h 547676"/>
                <a:gd name="connsiteX3" fmla="*/ 112946 w 2440594"/>
                <a:gd name="connsiteY3" fmla="*/ 532515 h 547676"/>
                <a:gd name="connsiteX4" fmla="*/ 373482 w 2440594"/>
                <a:gd name="connsiteY4" fmla="*/ 386466 h 547676"/>
                <a:gd name="connsiteX0" fmla="*/ 2442045 w 2442045"/>
                <a:gd name="connsiteY0" fmla="*/ 355463 h 537324"/>
                <a:gd name="connsiteX1" fmla="*/ 506229 w 2442045"/>
                <a:gd name="connsiteY1" fmla="*/ 5652 h 537324"/>
                <a:gd name="connsiteX2" fmla="*/ 23068 w 2442045"/>
                <a:gd name="connsiteY2" fmla="*/ 167391 h 537324"/>
                <a:gd name="connsiteX3" fmla="*/ 114397 w 2442045"/>
                <a:gd name="connsiteY3" fmla="*/ 532515 h 537324"/>
                <a:gd name="connsiteX4" fmla="*/ 440674 w 2442045"/>
                <a:gd name="connsiteY4" fmla="*/ 320724 h 537324"/>
                <a:gd name="connsiteX0" fmla="*/ 2440740 w 2440740"/>
                <a:gd name="connsiteY0" fmla="*/ 355385 h 525872"/>
                <a:gd name="connsiteX1" fmla="*/ 504924 w 2440740"/>
                <a:gd name="connsiteY1" fmla="*/ 5574 h 525872"/>
                <a:gd name="connsiteX2" fmla="*/ 21763 w 2440740"/>
                <a:gd name="connsiteY2" fmla="*/ 167313 h 525872"/>
                <a:gd name="connsiteX3" fmla="*/ 119068 w 2440740"/>
                <a:gd name="connsiteY3" fmla="*/ 520485 h 525872"/>
                <a:gd name="connsiteX4" fmla="*/ 439369 w 2440740"/>
                <a:gd name="connsiteY4" fmla="*/ 320646 h 525872"/>
                <a:gd name="connsiteX0" fmla="*/ 2460109 w 2460109"/>
                <a:gd name="connsiteY0" fmla="*/ 355385 h 538669"/>
                <a:gd name="connsiteX1" fmla="*/ 524293 w 2460109"/>
                <a:gd name="connsiteY1" fmla="*/ 5574 h 538669"/>
                <a:gd name="connsiteX2" fmla="*/ 41132 w 2460109"/>
                <a:gd name="connsiteY2" fmla="*/ 167313 h 538669"/>
                <a:gd name="connsiteX3" fmla="*/ 138437 w 2460109"/>
                <a:gd name="connsiteY3" fmla="*/ 520485 h 538669"/>
                <a:gd name="connsiteX4" fmla="*/ 458738 w 2460109"/>
                <a:gd name="connsiteY4" fmla="*/ 320646 h 538669"/>
                <a:gd name="connsiteX0" fmla="*/ 4139498 w 4139498"/>
                <a:gd name="connsiteY0" fmla="*/ 468522 h 544229"/>
                <a:gd name="connsiteX1" fmla="*/ 524293 w 4139498"/>
                <a:gd name="connsiteY1" fmla="*/ 11134 h 544229"/>
                <a:gd name="connsiteX2" fmla="*/ 41132 w 4139498"/>
                <a:gd name="connsiteY2" fmla="*/ 172873 h 544229"/>
                <a:gd name="connsiteX3" fmla="*/ 138437 w 4139498"/>
                <a:gd name="connsiteY3" fmla="*/ 526045 h 544229"/>
                <a:gd name="connsiteX4" fmla="*/ 458738 w 4139498"/>
                <a:gd name="connsiteY4" fmla="*/ 326206 h 544229"/>
                <a:gd name="connsiteX0" fmla="*/ 4139066 w 4139066"/>
                <a:gd name="connsiteY0" fmla="*/ 485540 h 561247"/>
                <a:gd name="connsiteX1" fmla="*/ 517884 w 4139066"/>
                <a:gd name="connsiteY1" fmla="*/ 10223 h 561247"/>
                <a:gd name="connsiteX2" fmla="*/ 40700 w 4139066"/>
                <a:gd name="connsiteY2" fmla="*/ 189891 h 561247"/>
                <a:gd name="connsiteX3" fmla="*/ 138005 w 4139066"/>
                <a:gd name="connsiteY3" fmla="*/ 543063 h 561247"/>
                <a:gd name="connsiteX4" fmla="*/ 458306 w 4139066"/>
                <a:gd name="connsiteY4" fmla="*/ 343224 h 561247"/>
                <a:gd name="connsiteX0" fmla="*/ 4139066 w 4139066"/>
                <a:gd name="connsiteY0" fmla="*/ 475551 h 551258"/>
                <a:gd name="connsiteX1" fmla="*/ 517884 w 4139066"/>
                <a:gd name="connsiteY1" fmla="*/ 234 h 551258"/>
                <a:gd name="connsiteX2" fmla="*/ 40700 w 4139066"/>
                <a:gd name="connsiteY2" fmla="*/ 179902 h 551258"/>
                <a:gd name="connsiteX3" fmla="*/ 138005 w 4139066"/>
                <a:gd name="connsiteY3" fmla="*/ 533074 h 551258"/>
                <a:gd name="connsiteX4" fmla="*/ 458306 w 4139066"/>
                <a:gd name="connsiteY4" fmla="*/ 333235 h 551258"/>
                <a:gd name="connsiteX0" fmla="*/ 4119213 w 4119213"/>
                <a:gd name="connsiteY0" fmla="*/ 475551 h 536379"/>
                <a:gd name="connsiteX1" fmla="*/ 498031 w 4119213"/>
                <a:gd name="connsiteY1" fmla="*/ 234 h 536379"/>
                <a:gd name="connsiteX2" fmla="*/ 20847 w 4119213"/>
                <a:gd name="connsiteY2" fmla="*/ 179902 h 536379"/>
                <a:gd name="connsiteX3" fmla="*/ 118152 w 4119213"/>
                <a:gd name="connsiteY3" fmla="*/ 533074 h 536379"/>
                <a:gd name="connsiteX4" fmla="*/ 414547 w 4119213"/>
                <a:gd name="connsiteY4" fmla="*/ 309329 h 536379"/>
                <a:gd name="connsiteX0" fmla="*/ 4146101 w 4146101"/>
                <a:gd name="connsiteY0" fmla="*/ 475551 h 513350"/>
                <a:gd name="connsiteX1" fmla="*/ 524919 w 4146101"/>
                <a:gd name="connsiteY1" fmla="*/ 234 h 513350"/>
                <a:gd name="connsiteX2" fmla="*/ 47735 w 4146101"/>
                <a:gd name="connsiteY2" fmla="*/ 179902 h 513350"/>
                <a:gd name="connsiteX3" fmla="*/ 61369 w 4146101"/>
                <a:gd name="connsiteY3" fmla="*/ 509168 h 513350"/>
                <a:gd name="connsiteX4" fmla="*/ 441435 w 4146101"/>
                <a:gd name="connsiteY4" fmla="*/ 309329 h 513350"/>
                <a:gd name="connsiteX0" fmla="*/ 4163095 w 4163095"/>
                <a:gd name="connsiteY0" fmla="*/ 475551 h 544979"/>
                <a:gd name="connsiteX1" fmla="*/ 541913 w 4163095"/>
                <a:gd name="connsiteY1" fmla="*/ 234 h 544979"/>
                <a:gd name="connsiteX2" fmla="*/ 64729 w 4163095"/>
                <a:gd name="connsiteY2" fmla="*/ 179902 h 544979"/>
                <a:gd name="connsiteX3" fmla="*/ 78363 w 4163095"/>
                <a:gd name="connsiteY3" fmla="*/ 509168 h 544979"/>
                <a:gd name="connsiteX4" fmla="*/ 458429 w 4163095"/>
                <a:gd name="connsiteY4" fmla="*/ 309329 h 544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63095" h="544979">
                  <a:moveTo>
                    <a:pt x="4163095" y="475551"/>
                  </a:moveTo>
                  <a:cubicBezTo>
                    <a:pt x="3517823" y="335042"/>
                    <a:pt x="758809" y="-10255"/>
                    <a:pt x="541913" y="234"/>
                  </a:cubicBezTo>
                  <a:cubicBezTo>
                    <a:pt x="325017" y="10723"/>
                    <a:pt x="141987" y="95080"/>
                    <a:pt x="64729" y="179902"/>
                  </a:cubicBezTo>
                  <a:cubicBezTo>
                    <a:pt x="-12529" y="264724"/>
                    <a:pt x="-35066" y="403926"/>
                    <a:pt x="78363" y="509168"/>
                  </a:cubicBezTo>
                  <a:cubicBezTo>
                    <a:pt x="191792" y="614410"/>
                    <a:pt x="479159" y="469573"/>
                    <a:pt x="458429" y="309329"/>
                  </a:cubicBezTo>
                </a:path>
              </a:pathLst>
            </a:custGeom>
            <a:noFill/>
            <a:ln w="76200" cap="rnd" cmpd="sng">
              <a:solidFill>
                <a:schemeClr val="tx1">
                  <a:alpha val="5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3CFCF3A-E83B-20F3-E61E-792B90A04CDF}"/>
                  </a:ext>
                </a:extLst>
              </p:cNvPr>
              <p:cNvSpPr txBox="1"/>
              <p:nvPr/>
            </p:nvSpPr>
            <p:spPr>
              <a:xfrm>
                <a:off x="9570848" y="5809851"/>
                <a:ext cx="43430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3CFCF3A-E83B-20F3-E61E-792B90A04C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0848" y="5809851"/>
                <a:ext cx="434307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62062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xit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4D45E1-2C6D-9A2F-F493-63F7E8E398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1760"/>
            <a:ext cx="10515600" cy="1325563"/>
          </a:xfrm>
        </p:spPr>
        <p:txBody>
          <a:bodyPr/>
          <a:lstStyle/>
          <a:p>
            <a:r>
              <a:rPr lang="en-US" dirty="0"/>
              <a:t>Concluding the proof of the main theorem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445152F-320C-BBAC-7A7A-E358B86386B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73625" y="1199535"/>
                <a:ext cx="11444749" cy="5358581"/>
              </a:xfrm>
            </p:spPr>
            <p:txBody>
              <a:bodyPr>
                <a:normAutofit fontScale="85000" lnSpcReduction="20000"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be a depth-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TC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dirty="0"/>
                  <a:t> circuit with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sup>
                    </m:sSup>
                  </m:oMath>
                </a14:m>
                <a:r>
                  <a:rPr lang="en-US" dirty="0"/>
                  <a:t> wires</a:t>
                </a:r>
              </a:p>
              <a:p>
                <a:pPr>
                  <a:lnSpc>
                    <a:spcPct val="150000"/>
                  </a:lnSpc>
                </a:pPr>
                <a:endParaRPr lang="en-US" dirty="0"/>
              </a:p>
              <a:p>
                <a:pPr>
                  <a:lnSpc>
                    <a:spcPct val="150000"/>
                  </a:lnSpc>
                </a:pPr>
                <a:endParaRPr lang="en-US" dirty="0"/>
              </a:p>
              <a:p>
                <a:pPr>
                  <a:lnSpc>
                    <a:spcPct val="150000"/>
                  </a:lnSpc>
                </a:pPr>
                <a:endParaRPr lang="en-US" dirty="0"/>
              </a:p>
              <a:p>
                <a:pPr>
                  <a:lnSpc>
                    <a:spcPct val="150000"/>
                  </a:lnSpc>
                </a:pPr>
                <a:endParaRPr lang="en-US" dirty="0"/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Main theorem follows: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≢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</m:oMath>
                </a14:m>
                <a:endParaRPr lang="en-US" dirty="0"/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Bonus: Because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dirty="0"/>
                  <a:t> is uniform, we get an </a:t>
                </a:r>
                <a:r>
                  <a:rPr lang="en-US" dirty="0">
                    <a:solidFill>
                      <a:schemeClr val="accent1"/>
                    </a:solidFill>
                  </a:rPr>
                  <a:t>average-case</a:t>
                </a:r>
                <a:r>
                  <a:rPr lang="en-US" dirty="0"/>
                  <a:t> lower bound: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Pr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m:rPr>
                                  <m:lit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{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0, 1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lit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}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</m:lim>
                          </m:limLow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445152F-320C-BBAC-7A7A-E358B86386B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73625" y="1199535"/>
                <a:ext cx="11444749" cy="5358581"/>
              </a:xfrm>
              <a:blipFill>
                <a:blip r:embed="rId2"/>
                <a:stretch>
                  <a:fillRect l="-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66A96FB-3B08-1952-C78E-F76DFCD08460}"/>
                  </a:ext>
                </a:extLst>
              </p:cNvPr>
              <p:cNvSpPr txBox="1"/>
              <p:nvPr/>
            </p:nvSpPr>
            <p:spPr>
              <a:xfrm>
                <a:off x="343540" y="1899978"/>
                <a:ext cx="11190288" cy="1024127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txBody>
              <a:bodyPr wrap="square" lIns="182880" tIns="182880" rIns="182880" bIns="182880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sz="2400" b="1" dirty="0"/>
                  <a:t>Claim</a:t>
                </a:r>
                <a:r>
                  <a:rPr lang="en-US" sz="2400" dirty="0"/>
                  <a:t>: </a:t>
                </a:r>
                <a:r>
                  <a:rPr lang="en-US" sz="2400" dirty="0" err="1"/>
                  <a:t>W.h.p</a:t>
                </a:r>
                <a:r>
                  <a:rPr lang="en-US" sz="2400" dirty="0"/>
                  <a:t>. over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sz="2400" dirty="0"/>
                  <a:t>, there is some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lit/>
                      </m:rPr>
                      <a:rPr lang="en-US" sz="2400" i="1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0, 1</m:t>
                    </m:r>
                    <m:r>
                      <m:rPr>
                        <m:lit/>
                      </m:rPr>
                      <a:rPr lang="en-US" sz="2400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2400" dirty="0"/>
                  <a:t> such that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40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Pr</m:t>
                            </m:r>
                          </m:e>
                          <m:lim>
                            <m:sSup>
                              <m:sSupPr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+1)</m:t>
                                </m:r>
                              </m:sup>
                            </m:sSup>
                          </m:lim>
                        </m:limLow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"/>
                                    <m:endChr m:val="|"/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​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24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en-US" sz="2400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400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  <m:r>
                                          <a:rPr lang="en-US" sz="2400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d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</m:e>
                    </m:func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≈1</m:t>
                    </m:r>
                  </m:oMath>
                </a14:m>
                <a:r>
                  <a:rPr lang="en-US" sz="2400" dirty="0"/>
                  <a:t>.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66A96FB-3B08-1952-C78E-F76DFCD084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540" y="1899978"/>
                <a:ext cx="11190288" cy="102412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2E714BB-0595-2D11-4F23-70933814C976}"/>
                  </a:ext>
                </a:extLst>
              </p:cNvPr>
              <p:cNvSpPr txBox="1"/>
              <p:nvPr/>
            </p:nvSpPr>
            <p:spPr>
              <a:xfrm>
                <a:off x="343540" y="3153301"/>
                <a:ext cx="11190288" cy="1024127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txBody>
              <a:bodyPr wrap="square" lIns="182880" tIns="182880" rIns="182880" bIns="182880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sz="2400" b="1" dirty="0"/>
                  <a:t>Claim</a:t>
                </a:r>
                <a:r>
                  <a:rPr lang="en-US" sz="2400" dirty="0"/>
                  <a:t>: </a:t>
                </a:r>
                <a:r>
                  <a:rPr lang="en-US" sz="2400" dirty="0" err="1"/>
                  <a:t>W.h.p</a:t>
                </a:r>
                <a:r>
                  <a:rPr lang="en-US" sz="2400" dirty="0"/>
                  <a:t>. over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sz="2400" dirty="0"/>
                  <a:t>, we have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40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Pr</m:t>
                            </m:r>
                          </m:e>
                          <m:lim>
                            <m:sSup>
                              <m:sSupPr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+1)</m:t>
                                </m:r>
                              </m:sup>
                            </m:sSup>
                          </m:lim>
                        </m:limLow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"/>
                                    <m:endChr m:val="|"/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​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24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en-US" sz="2400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400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  <m:r>
                                          <a:rPr lang="en-US" sz="2400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d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</m:func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≈1</m:t>
                    </m:r>
                    <m:r>
                      <m:rPr>
                        <m:lit/>
                      </m:rP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sz="2400" dirty="0"/>
                  <a:t>.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2E714BB-0595-2D11-4F23-70933814C9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540" y="3153301"/>
                <a:ext cx="11190288" cy="102412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75164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B0FB7B-98B2-518C-7167-C9EDDC5BED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753" y="128958"/>
            <a:ext cx="10515600" cy="1325563"/>
          </a:xfrm>
        </p:spPr>
        <p:txBody>
          <a:bodyPr/>
          <a:lstStyle/>
          <a:p>
            <a:r>
              <a:rPr lang="en-US" dirty="0"/>
              <a:t>Beyond super-linear lower bounds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F0AA5A9-F0EA-7248-17DA-AE4843B8801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45676" y="1403439"/>
                <a:ext cx="11272599" cy="2720805"/>
              </a:xfrm>
            </p:spPr>
            <p:txBody>
              <a:bodyPr>
                <a:normAutofit lnSpcReduction="10000"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dirty="0"/>
                  <a:t>What is the </a:t>
                </a:r>
                <a:r>
                  <a:rPr lang="en-US" dirty="0">
                    <a:solidFill>
                      <a:schemeClr val="accent1"/>
                    </a:solidFill>
                  </a:rPr>
                  <a:t>optimal</a:t>
                </a:r>
                <a:r>
                  <a:rPr lang="en-US" dirty="0"/>
                  <a:t> size of depth-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TC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dirty="0"/>
                  <a:t> circuits computing</a:t>
                </a:r>
                <a:br>
                  <a:rPr lang="en-US" dirty="0"/>
                </a:br>
                <a:r>
                  <a:rPr lang="en-US" dirty="0"/>
                  <a:t>our depth-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en-US" dirty="0"/>
                  <a:t> AND-OR tree?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We prove </a:t>
                </a:r>
                <a:r>
                  <a:rPr lang="en-US" dirty="0">
                    <a:solidFill>
                      <a:schemeClr val="accent1"/>
                    </a:solidFill>
                  </a:rPr>
                  <a:t>hardness magnification</a:t>
                </a:r>
                <a:r>
                  <a:rPr lang="en-US" dirty="0"/>
                  <a:t>: a slightly better</a:t>
                </a:r>
                <a:r>
                  <a:rPr lang="en-US" dirty="0">
                    <a:solidFill>
                      <a:schemeClr val="accent1"/>
                    </a:solidFill>
                  </a:rPr>
                  <a:t> super-linear</a:t>
                </a:r>
                <a:r>
                  <a:rPr lang="en-US" dirty="0"/>
                  <a:t> lower bound, such as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p>
                        </m:sSup>
                      </m:sup>
                    </m:sSup>
                  </m:oMath>
                </a14:m>
                <a:r>
                  <a:rPr lang="en-US" dirty="0"/>
                  <a:t>, would imply a </a:t>
                </a:r>
                <a:r>
                  <a:rPr lang="en-US" dirty="0">
                    <a:solidFill>
                      <a:schemeClr val="accent1"/>
                    </a:solidFill>
                  </a:rPr>
                  <a:t>super-polynomial</a:t>
                </a:r>
                <a:r>
                  <a:rPr lang="en-US" dirty="0"/>
                  <a:t> lower bound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F0AA5A9-F0EA-7248-17DA-AE4843B8801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45676" y="1403439"/>
                <a:ext cx="11272599" cy="2720805"/>
              </a:xfrm>
              <a:blipFill>
                <a:blip r:embed="rId2"/>
                <a:stretch>
                  <a:fillRect l="-973" b="-31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Rectangle 26">
            <a:extLst>
              <a:ext uri="{FF2B5EF4-FFF2-40B4-BE49-F238E27FC236}">
                <a16:creationId xmlns:a16="http://schemas.microsoft.com/office/drawing/2014/main" id="{358A949E-3A1A-123D-DD6E-CF4803EF2F8F}"/>
              </a:ext>
            </a:extLst>
          </p:cNvPr>
          <p:cNvSpPr/>
          <p:nvPr/>
        </p:nvSpPr>
        <p:spPr>
          <a:xfrm>
            <a:off x="8877126" y="4563201"/>
            <a:ext cx="2790420" cy="1164828"/>
          </a:xfrm>
          <a:prstGeom prst="rect">
            <a:avLst/>
          </a:prstGeom>
          <a:pattFill prst="wdUpDiag">
            <a:fgClr>
              <a:srgbClr val="FF0000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EFB42F6-755F-80FE-027E-D862019267A0}"/>
              </a:ext>
            </a:extLst>
          </p:cNvPr>
          <p:cNvSpPr/>
          <p:nvPr/>
        </p:nvSpPr>
        <p:spPr>
          <a:xfrm>
            <a:off x="4698344" y="4563203"/>
            <a:ext cx="2790420" cy="1164828"/>
          </a:xfrm>
          <a:prstGeom prst="rect">
            <a:avLst/>
          </a:prstGeom>
          <a:pattFill prst="wdUpDiag">
            <a:fgClr>
              <a:srgbClr val="FF0000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1891DAC-78D5-CEF2-A3FE-021E85F0556E}"/>
              </a:ext>
            </a:extLst>
          </p:cNvPr>
          <p:cNvSpPr txBox="1"/>
          <p:nvPr/>
        </p:nvSpPr>
        <p:spPr>
          <a:xfrm>
            <a:off x="3423540" y="4872752"/>
            <a:ext cx="11520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1"/>
                </a:solidFill>
              </a:rPr>
              <a:t>Slightly super-linear?</a:t>
            </a:r>
            <a:endParaRPr lang="en-US" sz="500" dirty="0">
              <a:solidFill>
                <a:schemeClr val="accent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41B6393-0444-6A2A-396B-03B6738FBAA6}"/>
              </a:ext>
            </a:extLst>
          </p:cNvPr>
          <p:cNvSpPr txBox="1"/>
          <p:nvPr/>
        </p:nvSpPr>
        <p:spPr>
          <a:xfrm>
            <a:off x="7557918" y="4855806"/>
            <a:ext cx="12500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1"/>
                </a:solidFill>
              </a:rPr>
              <a:t>Slightly super-polynomial?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00F2D6E-D4D8-2B67-CB51-E1D43EA1B364}"/>
              </a:ext>
            </a:extLst>
          </p:cNvPr>
          <p:cNvGrpSpPr/>
          <p:nvPr/>
        </p:nvGrpSpPr>
        <p:grpSpPr>
          <a:xfrm>
            <a:off x="501122" y="4563201"/>
            <a:ext cx="2804278" cy="1164828"/>
            <a:chOff x="501122" y="4563201"/>
            <a:chExt cx="2804278" cy="1164828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9FD46289-C8E6-5C03-069A-DA507CDC5CA4}"/>
                </a:ext>
              </a:extLst>
            </p:cNvPr>
            <p:cNvSpPr/>
            <p:nvPr/>
          </p:nvSpPr>
          <p:spPr>
            <a:xfrm>
              <a:off x="501122" y="4563201"/>
              <a:ext cx="2804278" cy="1164828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tx1"/>
                </a:solidFill>
              </a:endParaRPr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E24FBF70-B391-FC67-19ED-45909D2DA6B2}"/>
                </a:ext>
              </a:extLst>
            </p:cNvPr>
            <p:cNvGrpSpPr/>
            <p:nvPr/>
          </p:nvGrpSpPr>
          <p:grpSpPr>
            <a:xfrm>
              <a:off x="1261527" y="4820593"/>
              <a:ext cx="1283468" cy="650043"/>
              <a:chOff x="9013479" y="430229"/>
              <a:chExt cx="1283468" cy="650043"/>
            </a:xfrm>
          </p:grpSpPr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2A65446-7AF5-FB3B-EDB4-A385B737C7DC}"/>
                  </a:ext>
                </a:extLst>
              </p:cNvPr>
              <p:cNvSpPr txBox="1"/>
              <p:nvPr/>
            </p:nvSpPr>
            <p:spPr>
              <a:xfrm>
                <a:off x="9013479" y="430229"/>
                <a:ext cx="128346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n w="101600">
                      <a:solidFill>
                        <a:schemeClr val="bg1"/>
                      </a:solidFill>
                    </a:ln>
                    <a:noFill/>
                  </a:rPr>
                  <a:t>Our lower bound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BE787C9-C8A9-BD12-566A-683D80678734}"/>
                  </a:ext>
                </a:extLst>
              </p:cNvPr>
              <p:cNvSpPr txBox="1"/>
              <p:nvPr/>
            </p:nvSpPr>
            <p:spPr>
              <a:xfrm>
                <a:off x="9013479" y="433941"/>
                <a:ext cx="128346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n w="19050">
                      <a:noFill/>
                    </a:ln>
                  </a:rPr>
                  <a:t>Our lower bound</a:t>
                </a:r>
              </a:p>
            </p:txBody>
          </p:sp>
        </p:grp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8D7C9106-575A-609D-0ACE-FD404799CF3C}"/>
              </a:ext>
            </a:extLst>
          </p:cNvPr>
          <p:cNvGrpSpPr/>
          <p:nvPr/>
        </p:nvGrpSpPr>
        <p:grpSpPr>
          <a:xfrm>
            <a:off x="5062775" y="4794251"/>
            <a:ext cx="2061556" cy="646331"/>
            <a:chOff x="9321511" y="2304222"/>
            <a:chExt cx="2061556" cy="646331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43BD861-B67B-F321-DB54-FCA79AB38EE1}"/>
                </a:ext>
              </a:extLst>
            </p:cNvPr>
            <p:cNvSpPr txBox="1"/>
            <p:nvPr/>
          </p:nvSpPr>
          <p:spPr>
            <a:xfrm>
              <a:off x="9321511" y="2304222"/>
              <a:ext cx="206155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n w="101600">
                    <a:solidFill>
                      <a:schemeClr val="bg1"/>
                    </a:solidFill>
                  </a:ln>
                  <a:noFill/>
                </a:rPr>
                <a:t>Hardness magnification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D40678B-AD3B-F865-7776-5100F9E8ABF7}"/>
                </a:ext>
              </a:extLst>
            </p:cNvPr>
            <p:cNvSpPr txBox="1"/>
            <p:nvPr/>
          </p:nvSpPr>
          <p:spPr>
            <a:xfrm>
              <a:off x="9321511" y="2304222"/>
              <a:ext cx="206155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n w="101600">
                    <a:noFill/>
                  </a:ln>
                </a:rPr>
                <a:t>Hardness magnification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7DC9E11-8DB4-7343-B69E-D37A524D6218}"/>
              </a:ext>
            </a:extLst>
          </p:cNvPr>
          <p:cNvGrpSpPr/>
          <p:nvPr/>
        </p:nvGrpSpPr>
        <p:grpSpPr>
          <a:xfrm>
            <a:off x="244544" y="5656592"/>
            <a:ext cx="11702912" cy="836283"/>
            <a:chOff x="244544" y="5656592"/>
            <a:chExt cx="11702912" cy="836283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2699181C-391D-2D40-01E2-6A3AA2093C64}"/>
                </a:ext>
              </a:extLst>
            </p:cNvPr>
            <p:cNvCxnSpPr>
              <a:cxnSpLocks/>
            </p:cNvCxnSpPr>
            <p:nvPr/>
          </p:nvCxnSpPr>
          <p:spPr>
            <a:xfrm>
              <a:off x="521846" y="5728033"/>
              <a:ext cx="1119643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31169DD6-9F82-1CFD-CBFE-8862E577BB5C}"/>
                </a:ext>
              </a:extLst>
            </p:cNvPr>
            <p:cNvSpPr/>
            <p:nvPr/>
          </p:nvSpPr>
          <p:spPr>
            <a:xfrm>
              <a:off x="450408" y="5656595"/>
              <a:ext cx="142875" cy="14287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989A18D9-521A-219E-7E9F-78C7BBD3D4CA}"/>
                    </a:ext>
                  </a:extLst>
                </p:cNvPr>
                <p:cNvSpPr txBox="1"/>
                <p:nvPr/>
              </p:nvSpPr>
              <p:spPr>
                <a:xfrm>
                  <a:off x="244544" y="6071926"/>
                  <a:ext cx="54400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989A18D9-521A-219E-7E9F-78C7BBD3D4C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4544" y="6071926"/>
                  <a:ext cx="544002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320BC85F-7FFE-C343-7827-C0D3A57299BE}"/>
                </a:ext>
              </a:extLst>
            </p:cNvPr>
            <p:cNvSpPr/>
            <p:nvPr/>
          </p:nvSpPr>
          <p:spPr>
            <a:xfrm>
              <a:off x="1843335" y="5656594"/>
              <a:ext cx="142875" cy="14287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14388A28-479B-8006-C5C7-07171B099B9D}"/>
                    </a:ext>
                  </a:extLst>
                </p:cNvPr>
                <p:cNvSpPr txBox="1"/>
                <p:nvPr/>
              </p:nvSpPr>
              <p:spPr>
                <a:xfrm>
                  <a:off x="2777010" y="6071926"/>
                  <a:ext cx="1066801" cy="42094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sup>
                            </m:sSup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14388A28-479B-8006-C5C7-07171B099B9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77010" y="6071926"/>
                  <a:ext cx="1066801" cy="420949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0204F8FC-2D8C-DF0A-8C0D-79BD360D950C}"/>
                </a:ext>
              </a:extLst>
            </p:cNvPr>
            <p:cNvSpPr/>
            <p:nvPr/>
          </p:nvSpPr>
          <p:spPr>
            <a:xfrm>
              <a:off x="3236263" y="5656595"/>
              <a:ext cx="142875" cy="14287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38A049ED-9CE1-A6AF-72C1-62B803121E15}"/>
                    </a:ext>
                  </a:extLst>
                </p:cNvPr>
                <p:cNvSpPr txBox="1"/>
                <p:nvPr/>
              </p:nvSpPr>
              <p:spPr>
                <a:xfrm>
                  <a:off x="4167226" y="6071926"/>
                  <a:ext cx="1066801" cy="42094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sup>
                            </m:sSup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38A049ED-9CE1-A6AF-72C1-62B803121E1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67226" y="6071926"/>
                  <a:ext cx="1066801" cy="420949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62F192D8-A02B-B66E-93E5-49E47A852100}"/>
                </a:ext>
              </a:extLst>
            </p:cNvPr>
            <p:cNvSpPr/>
            <p:nvPr/>
          </p:nvSpPr>
          <p:spPr>
            <a:xfrm>
              <a:off x="4629190" y="5656594"/>
              <a:ext cx="142875" cy="14287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C6972C1C-3ED6-2194-2E03-FBEDD0977B0F}"/>
                </a:ext>
              </a:extLst>
            </p:cNvPr>
            <p:cNvSpPr/>
            <p:nvPr/>
          </p:nvSpPr>
          <p:spPr>
            <a:xfrm>
              <a:off x="6022117" y="5656594"/>
              <a:ext cx="142875" cy="14287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17AD8DE6-2735-1131-F623-7ECF4F59FD6B}"/>
                    </a:ext>
                  </a:extLst>
                </p:cNvPr>
                <p:cNvSpPr txBox="1"/>
                <p:nvPr/>
              </p:nvSpPr>
              <p:spPr>
                <a:xfrm>
                  <a:off x="5560153" y="6071926"/>
                  <a:ext cx="106680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17AD8DE6-2735-1131-F623-7ECF4F59FD6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60153" y="6071926"/>
                  <a:ext cx="1066801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B091DCF6-4AB5-5DEB-90A7-306D7C880C2E}"/>
                </a:ext>
              </a:extLst>
            </p:cNvPr>
            <p:cNvSpPr/>
            <p:nvPr/>
          </p:nvSpPr>
          <p:spPr>
            <a:xfrm>
              <a:off x="7415044" y="5656593"/>
              <a:ext cx="142875" cy="14287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63FB9222-A158-60E8-6BA9-EF425FBE3B49}"/>
                    </a:ext>
                  </a:extLst>
                </p:cNvPr>
                <p:cNvSpPr txBox="1"/>
                <p:nvPr/>
              </p:nvSpPr>
              <p:spPr>
                <a:xfrm>
                  <a:off x="6953080" y="6071926"/>
                  <a:ext cx="1066801" cy="3808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63FB9222-A158-60E8-6BA9-EF425FBE3B4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53080" y="6071926"/>
                  <a:ext cx="1066801" cy="38081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CD76DF06-2E4F-ADBB-5174-608945264564}"/>
                </a:ext>
              </a:extLst>
            </p:cNvPr>
            <p:cNvSpPr/>
            <p:nvPr/>
          </p:nvSpPr>
          <p:spPr>
            <a:xfrm>
              <a:off x="8807971" y="5656592"/>
              <a:ext cx="142875" cy="14287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1642DA26-D670-1CEE-BF4B-67A333485F1C}"/>
                    </a:ext>
                  </a:extLst>
                </p:cNvPr>
                <p:cNvSpPr txBox="1"/>
                <p:nvPr/>
              </p:nvSpPr>
              <p:spPr>
                <a:xfrm>
                  <a:off x="8262723" y="6060095"/>
                  <a:ext cx="1233369" cy="39299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poly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unc>
                                  <m:func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func>
                              </m:e>
                            </m:d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1642DA26-D670-1CEE-BF4B-67A333485F1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62723" y="6060095"/>
                  <a:ext cx="1233369" cy="392993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7488037A-5CC9-D678-E7D4-55B91444029F}"/>
                </a:ext>
              </a:extLst>
            </p:cNvPr>
            <p:cNvSpPr/>
            <p:nvPr/>
          </p:nvSpPr>
          <p:spPr>
            <a:xfrm>
              <a:off x="10200898" y="5656592"/>
              <a:ext cx="142875" cy="14287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03E92DFB-10AD-29F6-8DDC-A8C5B1B4B16E}"/>
                    </a:ext>
                  </a:extLst>
                </p:cNvPr>
                <p:cNvSpPr txBox="1"/>
                <p:nvPr/>
              </p:nvSpPr>
              <p:spPr>
                <a:xfrm>
                  <a:off x="9713376" y="6048265"/>
                  <a:ext cx="1233369" cy="42018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m:rPr>
                                    <m:lit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sup>
                            </m:sSup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03E92DFB-10AD-29F6-8DDC-A8C5B1B4B16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13376" y="6048265"/>
                  <a:ext cx="1233369" cy="42018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B3C49522-0055-2603-E40B-B3929F56A09A}"/>
                </a:ext>
              </a:extLst>
            </p:cNvPr>
            <p:cNvSpPr/>
            <p:nvPr/>
          </p:nvSpPr>
          <p:spPr>
            <a:xfrm>
              <a:off x="11593825" y="5656592"/>
              <a:ext cx="142875" cy="14287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0C771E23-8CB6-8BAC-EDBF-387C150D5133}"/>
                    </a:ext>
                  </a:extLst>
                </p:cNvPr>
                <p:cNvSpPr txBox="1"/>
                <p:nvPr/>
              </p:nvSpPr>
              <p:spPr>
                <a:xfrm>
                  <a:off x="11383067" y="6060095"/>
                  <a:ext cx="56438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0C771E23-8CB6-8BAC-EDBF-387C150D513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83067" y="6060095"/>
                  <a:ext cx="564389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92D735B9-5ECE-8FE6-4D33-9255F38559F5}"/>
                    </a:ext>
                  </a:extLst>
                </p:cNvPr>
                <p:cNvSpPr txBox="1"/>
                <p:nvPr/>
              </p:nvSpPr>
              <p:spPr>
                <a:xfrm>
                  <a:off x="1491714" y="6099113"/>
                  <a:ext cx="84155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92D735B9-5ECE-8FE6-4D33-9255F38559F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91714" y="6099113"/>
                  <a:ext cx="841552" cy="369332"/>
                </a:xfrm>
                <a:prstGeom prst="rect">
                  <a:avLst/>
                </a:prstGeom>
                <a:blipFill>
                  <a:blip r:embed="rId11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D2093AC5-6974-5211-F6B8-8FE1C33DB785}"/>
              </a:ext>
            </a:extLst>
          </p:cNvPr>
          <p:cNvGrpSpPr/>
          <p:nvPr/>
        </p:nvGrpSpPr>
        <p:grpSpPr>
          <a:xfrm>
            <a:off x="9655213" y="4831211"/>
            <a:ext cx="1234244" cy="646331"/>
            <a:chOff x="9726651" y="560474"/>
            <a:chExt cx="1234244" cy="646331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D6829AF-D16C-B447-5CDC-47E92C72C8F4}"/>
                </a:ext>
              </a:extLst>
            </p:cNvPr>
            <p:cNvSpPr txBox="1"/>
            <p:nvPr/>
          </p:nvSpPr>
          <p:spPr>
            <a:xfrm>
              <a:off x="9726651" y="560474"/>
              <a:ext cx="123424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n w="101600">
                    <a:solidFill>
                      <a:schemeClr val="bg1"/>
                    </a:solidFill>
                  </a:ln>
                  <a:noFill/>
                </a:rPr>
                <a:t>Depth reduction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873FD1C-9134-5C03-0BDE-D59A8C58CCA8}"/>
                </a:ext>
              </a:extLst>
            </p:cNvPr>
            <p:cNvSpPr txBox="1"/>
            <p:nvPr/>
          </p:nvSpPr>
          <p:spPr>
            <a:xfrm>
              <a:off x="9726651" y="560474"/>
              <a:ext cx="123424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n w="101600">
                    <a:noFill/>
                  </a:ln>
                </a:rPr>
                <a:t>Depth reduction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52762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27" grpId="0" animBg="1"/>
      <p:bldP spid="25" grpId="0" animBg="1"/>
      <p:bldP spid="28" grpId="0"/>
      <p:bldP spid="29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0C31B5-08E3-2FCD-06AD-721372B7CF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078" y="168480"/>
            <a:ext cx="10515600" cy="1325563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52E34F9-EF21-03AE-93A9-8C5D0489162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5078" y="2069249"/>
                <a:ext cx="11139949" cy="4591043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>
                            <a:latin typeface="Cambria Math" panose="02040503050406030204" pitchFamily="18" charset="0"/>
                          </a:rPr>
                          <m:t>AC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>
                            <a:latin typeface="Cambria Math" panose="02040503050406030204" pitchFamily="18" charset="0"/>
                          </a:rPr>
                          <m:t>TC</m:t>
                        </m:r>
                      </m:e>
                      <m:sup>
                        <m:r>
                          <a:rPr lang="en-US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  <a:r>
                  <a:rPr lang="en-US" dirty="0">
                    <a:solidFill>
                      <a:schemeClr val="accent1"/>
                    </a:solidFill>
                  </a:rPr>
                  <a:t>depth reduction</a:t>
                </a:r>
                <a:r>
                  <a:rPr lang="en-US" dirty="0"/>
                  <a:t> requires paying a super-linear </a:t>
                </a:r>
                <a:r>
                  <a:rPr lang="en-US" dirty="0">
                    <a:solidFill>
                      <a:schemeClr val="accent1"/>
                    </a:solidFill>
                  </a:rPr>
                  <a:t>size penalty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We prove a</a:t>
                </a:r>
                <a:r>
                  <a:rPr lang="en-US" dirty="0">
                    <a:solidFill>
                      <a:schemeClr val="accent1"/>
                    </a:solidFill>
                  </a:rPr>
                  <a:t> “</a:t>
                </a:r>
                <a:r>
                  <a:rPr lang="en-US" dirty="0" err="1">
                    <a:solidFill>
                      <a:schemeClr val="accent1"/>
                    </a:solidFill>
                  </a:rPr>
                  <a:t>hyperexplicit</a:t>
                </a:r>
                <a:r>
                  <a:rPr lang="en-US" dirty="0">
                    <a:solidFill>
                      <a:schemeClr val="accent1"/>
                    </a:solidFill>
                  </a:rPr>
                  <a:t>”</a:t>
                </a:r>
                <a:r>
                  <a:rPr lang="en-US" dirty="0">
                    <a:solidFill>
                      <a:schemeClr val="tx1"/>
                    </a:solidFill>
                  </a:rPr>
                  <a:t> lower bound for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TC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circuits that essentially matches the best </a:t>
                </a:r>
                <a:r>
                  <a:rPr lang="en-US" dirty="0"/>
                  <a:t>“explicit”</a:t>
                </a:r>
                <a:r>
                  <a:rPr lang="en-US" dirty="0">
                    <a:solidFill>
                      <a:schemeClr val="tx1"/>
                    </a:solidFill>
                  </a:rPr>
                  <a:t> lower bounds currently known</a:t>
                </a:r>
                <a:endParaRPr lang="en-US" dirty="0">
                  <a:solidFill>
                    <a:schemeClr val="accent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sz="4000" dirty="0"/>
                  <a:t>Thanks for listening! Questions?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52E34F9-EF21-03AE-93A9-8C5D0489162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5078" y="2069249"/>
                <a:ext cx="11139949" cy="4591043"/>
              </a:xfrm>
              <a:blipFill>
                <a:blip r:embed="rId2"/>
                <a:stretch>
                  <a:fillRect l="-17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5DA951C3-1C32-6A8D-75F1-FE8086A2C95D}"/>
              </a:ext>
            </a:extLst>
          </p:cNvPr>
          <p:cNvGrpSpPr/>
          <p:nvPr/>
        </p:nvGrpSpPr>
        <p:grpSpPr>
          <a:xfrm>
            <a:off x="7672796" y="218054"/>
            <a:ext cx="4335508" cy="1296421"/>
            <a:chOff x="7686675" y="8504"/>
            <a:chExt cx="4335508" cy="1296421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2645D6AC-C232-F24F-AF0A-6FD9FBB85AC4}"/>
                </a:ext>
              </a:extLst>
            </p:cNvPr>
            <p:cNvSpPr/>
            <p:nvPr/>
          </p:nvSpPr>
          <p:spPr>
            <a:xfrm>
              <a:off x="7686675" y="8504"/>
              <a:ext cx="4335508" cy="1296421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Isosceles Triangle 5">
              <a:extLst>
                <a:ext uri="{FF2B5EF4-FFF2-40B4-BE49-F238E27FC236}">
                  <a16:creationId xmlns:a16="http://schemas.microsoft.com/office/drawing/2014/main" id="{B043C36E-1D52-4093-937D-06B8B9FCB343}"/>
                </a:ext>
              </a:extLst>
            </p:cNvPr>
            <p:cNvSpPr/>
            <p:nvPr/>
          </p:nvSpPr>
          <p:spPr>
            <a:xfrm>
              <a:off x="7969323" y="300766"/>
              <a:ext cx="867156" cy="747548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Isosceles Triangle 6">
              <a:extLst>
                <a:ext uri="{FF2B5EF4-FFF2-40B4-BE49-F238E27FC236}">
                  <a16:creationId xmlns:a16="http://schemas.microsoft.com/office/drawing/2014/main" id="{21CB24BD-D56F-51D2-63D8-416362B03696}"/>
                </a:ext>
              </a:extLst>
            </p:cNvPr>
            <p:cNvSpPr/>
            <p:nvPr/>
          </p:nvSpPr>
          <p:spPr>
            <a:xfrm>
              <a:off x="9539804" y="563278"/>
              <a:ext cx="2109271" cy="396033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9828CF6-B349-149F-0A68-E0C93176CA2F}"/>
                    </a:ext>
                  </a:extLst>
                </p:cNvPr>
                <p:cNvSpPr txBox="1"/>
                <p:nvPr/>
              </p:nvSpPr>
              <p:spPr>
                <a:xfrm>
                  <a:off x="8649789" y="100574"/>
                  <a:ext cx="1076706" cy="101566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6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⇏</m:t>
                        </m:r>
                      </m:oMath>
                    </m:oMathPara>
                  </a14:m>
                  <a:endParaRPr lang="en-US" sz="6000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17A2527B-8AD0-F788-8BB1-3BA2E884680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49789" y="100574"/>
                  <a:ext cx="1076706" cy="1015663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587464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669EB-2DE6-BCF8-DDF9-52B9F2480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Size penalty </a:t>
            </a:r>
            <a:r>
              <a:rPr lang="en-US" dirty="0"/>
              <a:t>for depth reduction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8E0B759-70B8-68E8-1CD5-B143DB73165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2040229"/>
                <a:ext cx="9181321" cy="3131846"/>
              </a:xfrm>
            </p:spPr>
            <p:txBody>
              <a:bodyPr/>
              <a:lstStyle/>
              <a:p>
                <a:pPr>
                  <a:lnSpc>
                    <a:spcPct val="150000"/>
                  </a:lnSpc>
                </a:pPr>
                <a:r>
                  <a:rPr lang="en-US" dirty="0"/>
                  <a:t>Is the </a:t>
                </a:r>
                <a:r>
                  <a:rPr lang="en-US" dirty="0" err="1">
                    <a:solidFill>
                      <a:schemeClr val="accent1"/>
                    </a:solidFill>
                  </a:rPr>
                  <a:t>quasipolynomial</a:t>
                </a:r>
                <a:r>
                  <a:rPr lang="en-US" dirty="0">
                    <a:solidFill>
                      <a:schemeClr val="accent1"/>
                    </a:solidFill>
                  </a:rPr>
                  <a:t> size blow-up</a:t>
                </a:r>
                <a:r>
                  <a:rPr lang="en-US" dirty="0"/>
                  <a:t> necessary?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Given a constant-depth size-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 circuit, can we find a shallower equivalent circuit of size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dirty="0"/>
                  <a:t> or even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dirty="0"/>
                  <a:t>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8E0B759-70B8-68E8-1CD5-B143DB73165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040229"/>
                <a:ext cx="9181321" cy="3131846"/>
              </a:xfrm>
              <a:blipFill>
                <a:blip r:embed="rId2"/>
                <a:stretch>
                  <a:fillRect l="-11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75869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C79AD3-9DA4-3037-1005-415A3176D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696" y="203482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Limitations</a:t>
            </a:r>
            <a:r>
              <a:rPr lang="en-US" dirty="0"/>
              <a:t> of depth reduction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F8A54B7-C34B-E10C-BCBB-CB9D01DBE6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17047" y="1880561"/>
                <a:ext cx="11691257" cy="4959184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dirty="0"/>
                  <a:t>Theorem </a:t>
                </a:r>
                <a:r>
                  <a:rPr lang="en-US" sz="2000" dirty="0">
                    <a:solidFill>
                      <a:srgbClr val="C00000"/>
                    </a:solidFill>
                  </a:rPr>
                  <a:t>[</a:t>
                </a:r>
                <a:r>
                  <a:rPr lang="en-US" sz="2000" dirty="0" err="1">
                    <a:solidFill>
                      <a:srgbClr val="C00000"/>
                    </a:solidFill>
                  </a:rPr>
                  <a:t>Sipser</a:t>
                </a:r>
                <a:r>
                  <a:rPr lang="en-US" sz="2000" dirty="0">
                    <a:solidFill>
                      <a:srgbClr val="C00000"/>
                    </a:solidFill>
                  </a:rPr>
                  <a:t> 1983] [Yao 1985] [</a:t>
                </a:r>
                <a:r>
                  <a:rPr lang="en-US" sz="2000" dirty="0" err="1">
                    <a:solidFill>
                      <a:srgbClr val="C00000"/>
                    </a:solidFill>
                  </a:rPr>
                  <a:t>Håstad</a:t>
                </a:r>
                <a:r>
                  <a:rPr lang="en-US" sz="2000" dirty="0">
                    <a:solidFill>
                      <a:srgbClr val="C00000"/>
                    </a:solidFill>
                  </a:rPr>
                  <a:t> 1987]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m:rPr>
                        <m:lit/>
                      </m:rPr>
                      <a:rPr lang="en-US" b="0" i="1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0, 1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lit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m:rPr>
                        <m:lit/>
                      </m:rPr>
                      <a:rPr lang="en-US" b="0" i="1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0, 1</m:t>
                    </m:r>
                    <m:r>
                      <m:rPr>
                        <m:lit/>
                      </m:rP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 such that</a:t>
                </a: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dirty="0"/>
                  <a:t> can be computed by an explicit </a:t>
                </a:r>
                <a:r>
                  <a:rPr lang="en-US" dirty="0">
                    <a:solidFill>
                      <a:schemeClr val="accent1"/>
                    </a:solidFill>
                  </a:rPr>
                  <a:t>depth-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+1)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AC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dirty="0"/>
                  <a:t> circuit of size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endParaRPr lang="en-US" dirty="0"/>
              </a:p>
              <a:p>
                <a:pPr lvl="1">
                  <a:lnSpc>
                    <a:spcPct val="150000"/>
                  </a:lnSpc>
                </a:pPr>
                <a:r>
                  <a:rPr lang="en-US" dirty="0"/>
                  <a:t>However, every </a:t>
                </a:r>
                <a:r>
                  <a:rPr lang="en-US" dirty="0">
                    <a:solidFill>
                      <a:schemeClr val="accent1"/>
                    </a:solidFill>
                  </a:rPr>
                  <a:t>depth-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AC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dirty="0"/>
                  <a:t> circuit computing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dirty="0"/>
                  <a:t> has size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Ω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m:rPr>
                                    <m:lit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</m:d>
                          </m:sup>
                        </m:sSup>
                      </m:sup>
                    </m:sSup>
                  </m:oMath>
                </a14:m>
                <a:r>
                  <a:rPr lang="en-US" dirty="0"/>
                  <a:t>.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“Time Hierarchy Theorem” for circuits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(Later: </a:t>
                </a:r>
                <a:r>
                  <a:rPr lang="en-US" dirty="0">
                    <a:solidFill>
                      <a:schemeClr val="accent1"/>
                    </a:solidFill>
                  </a:rPr>
                  <a:t>Average-case</a:t>
                </a:r>
                <a:r>
                  <a:rPr lang="en-US" dirty="0"/>
                  <a:t> hierarchy</a:t>
                </a:r>
                <a:r>
                  <a:rPr lang="en-US" dirty="0">
                    <a:solidFill>
                      <a:srgbClr val="C00000"/>
                    </a:solidFill>
                  </a:rPr>
                  <a:t> [</a:t>
                </a:r>
                <a:r>
                  <a:rPr lang="en-US" dirty="0" err="1">
                    <a:solidFill>
                      <a:srgbClr val="C00000"/>
                    </a:solidFill>
                  </a:rPr>
                  <a:t>Håstad</a:t>
                </a:r>
                <a:r>
                  <a:rPr lang="en-US" dirty="0">
                    <a:solidFill>
                      <a:srgbClr val="C00000"/>
                    </a:solidFill>
                  </a:rPr>
                  <a:t>, Rossman, </a:t>
                </a:r>
                <a:r>
                  <a:rPr lang="en-US" dirty="0" err="1">
                    <a:solidFill>
                      <a:srgbClr val="C00000"/>
                    </a:solidFill>
                  </a:rPr>
                  <a:t>Servedio</a:t>
                </a:r>
                <a:r>
                  <a:rPr lang="en-US" dirty="0">
                    <a:solidFill>
                      <a:srgbClr val="C00000"/>
                    </a:solidFill>
                  </a:rPr>
                  <a:t>, Tan 2017]</a:t>
                </a:r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F8A54B7-C34B-E10C-BCBB-CB9D01DBE6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7047" y="1880561"/>
                <a:ext cx="11691257" cy="4959184"/>
              </a:xfrm>
              <a:blipFill>
                <a:blip r:embed="rId2"/>
                <a:stretch>
                  <a:fillRect l="-9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5B78C85A-E6AD-C406-3317-C20D9716AAF3}"/>
              </a:ext>
            </a:extLst>
          </p:cNvPr>
          <p:cNvGrpSpPr/>
          <p:nvPr/>
        </p:nvGrpSpPr>
        <p:grpSpPr>
          <a:xfrm>
            <a:off x="7672796" y="218054"/>
            <a:ext cx="4335508" cy="1296421"/>
            <a:chOff x="7686675" y="8504"/>
            <a:chExt cx="4335508" cy="1296421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F39080B0-6FDD-5634-0DD4-C2B0C32E22FD}"/>
                </a:ext>
              </a:extLst>
            </p:cNvPr>
            <p:cNvSpPr/>
            <p:nvPr/>
          </p:nvSpPr>
          <p:spPr>
            <a:xfrm>
              <a:off x="7686675" y="8504"/>
              <a:ext cx="4335508" cy="1296421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Isosceles Triangle 9">
              <a:extLst>
                <a:ext uri="{FF2B5EF4-FFF2-40B4-BE49-F238E27FC236}">
                  <a16:creationId xmlns:a16="http://schemas.microsoft.com/office/drawing/2014/main" id="{63344829-4C5B-E2A2-BB6D-40BDB84DBD15}"/>
                </a:ext>
              </a:extLst>
            </p:cNvPr>
            <p:cNvSpPr/>
            <p:nvPr/>
          </p:nvSpPr>
          <p:spPr>
            <a:xfrm>
              <a:off x="7969323" y="300766"/>
              <a:ext cx="867156" cy="747548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Isosceles Triangle 10">
              <a:extLst>
                <a:ext uri="{FF2B5EF4-FFF2-40B4-BE49-F238E27FC236}">
                  <a16:creationId xmlns:a16="http://schemas.microsoft.com/office/drawing/2014/main" id="{C6A4D89A-332C-CA40-6BEF-78D46065781D}"/>
                </a:ext>
              </a:extLst>
            </p:cNvPr>
            <p:cNvSpPr/>
            <p:nvPr/>
          </p:nvSpPr>
          <p:spPr>
            <a:xfrm>
              <a:off x="9539804" y="563278"/>
              <a:ext cx="2109271" cy="396033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17A2527B-8AD0-F788-8BB1-3BA2E884680D}"/>
                    </a:ext>
                  </a:extLst>
                </p:cNvPr>
                <p:cNvSpPr txBox="1"/>
                <p:nvPr/>
              </p:nvSpPr>
              <p:spPr>
                <a:xfrm>
                  <a:off x="8649789" y="100574"/>
                  <a:ext cx="1076706" cy="101566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6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⇏</m:t>
                        </m:r>
                      </m:oMath>
                    </m:oMathPara>
                  </a14:m>
                  <a:endParaRPr lang="en-US" sz="6000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17A2527B-8AD0-F788-8BB1-3BA2E884680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49789" y="100574"/>
                  <a:ext cx="1076706" cy="1015663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762636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C79AD3-9DA4-3037-1005-415A3176D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696" y="203482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Limitations</a:t>
            </a:r>
            <a:r>
              <a:rPr lang="en-US" dirty="0"/>
              <a:t> of depth reduction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F8A54B7-C34B-E10C-BCBB-CB9D01DBE6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76225" y="1977179"/>
                <a:ext cx="11732079" cy="4862566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dirty="0"/>
                  <a:t>What if the shallower circuit is allowed to use </a:t>
                </a:r>
                <a:r>
                  <a:rPr lang="en-US" dirty="0">
                    <a:solidFill>
                      <a:schemeClr val="accent1"/>
                    </a:solidFill>
                  </a:rPr>
                  <a:t>stronger gates</a:t>
                </a:r>
                <a:r>
                  <a:rPr lang="en-US" dirty="0"/>
                  <a:t>?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Theorem </a:t>
                </a:r>
                <a:r>
                  <a:rPr lang="en-US" sz="1800" dirty="0">
                    <a:solidFill>
                      <a:srgbClr val="C00000"/>
                    </a:solidFill>
                  </a:rPr>
                  <a:t>[O’Donnell, </a:t>
                </a:r>
                <a:r>
                  <a:rPr lang="en-US" sz="1800" dirty="0" err="1">
                    <a:solidFill>
                      <a:srgbClr val="C00000"/>
                    </a:solidFill>
                  </a:rPr>
                  <a:t>Wimmer</a:t>
                </a:r>
                <a:r>
                  <a:rPr lang="en-US" sz="1800" dirty="0">
                    <a:solidFill>
                      <a:srgbClr val="C00000"/>
                    </a:solidFill>
                  </a:rPr>
                  <a:t> 2007] [Amano 2009] [Limaye, </a:t>
                </a:r>
                <a:r>
                  <a:rPr lang="en-US" sz="1800" dirty="0" err="1">
                    <a:solidFill>
                      <a:srgbClr val="C00000"/>
                    </a:solidFill>
                  </a:rPr>
                  <a:t>Sreenivasaiah</a:t>
                </a:r>
                <a:r>
                  <a:rPr lang="en-US" sz="1800" dirty="0">
                    <a:solidFill>
                      <a:srgbClr val="C00000"/>
                    </a:solidFill>
                  </a:rPr>
                  <a:t>, Srinivasan, Tripathi, </a:t>
                </a:r>
                <a:r>
                  <a:rPr lang="en-US" sz="1800" dirty="0" err="1">
                    <a:solidFill>
                      <a:srgbClr val="C00000"/>
                    </a:solidFill>
                  </a:rPr>
                  <a:t>Venkitesh</a:t>
                </a:r>
                <a:r>
                  <a:rPr lang="en-US" sz="1800" dirty="0">
                    <a:solidFill>
                      <a:srgbClr val="C00000"/>
                    </a:solidFill>
                  </a:rPr>
                  <a:t> 2021]</a:t>
                </a:r>
                <a:r>
                  <a:rPr lang="en-US" dirty="0"/>
                  <a:t>: 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 be a constant.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m:rPr>
                        <m:lit/>
                      </m:rPr>
                      <a:rPr lang="en-US" b="0" i="1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0, 1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lit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m:rPr>
                        <m:lit/>
                      </m:rPr>
                      <a:rPr lang="en-US" b="0" i="1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0, 1</m:t>
                    </m:r>
                    <m:r>
                      <m:rPr>
                        <m:lit/>
                      </m:rP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 such that</a:t>
                </a: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dirty="0"/>
                  <a:t> can be computed by an explicit </a:t>
                </a:r>
                <a:r>
                  <a:rPr lang="en-US" dirty="0">
                    <a:solidFill>
                      <a:schemeClr val="tx1"/>
                    </a:solidFill>
                  </a:rPr>
                  <a:t>depth-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+1)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AC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dirty="0"/>
                  <a:t> circuit of size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endParaRPr lang="en-US" dirty="0"/>
              </a:p>
              <a:p>
                <a:pPr lvl="1">
                  <a:lnSpc>
                    <a:spcPct val="150000"/>
                  </a:lnSpc>
                </a:pPr>
                <a:r>
                  <a:rPr lang="en-US" dirty="0"/>
                  <a:t>However, every depth-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b="0" i="0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AC</m:t>
                        </m:r>
                      </m:e>
                      <m:sup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[2]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circuit computing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dirty="0"/>
                  <a:t> has size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unc>
                                  <m:func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func>
                              </m:e>
                            </m:d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Ω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F8A54B7-C34B-E10C-BCBB-CB9D01DBE6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6225" y="1977179"/>
                <a:ext cx="11732079" cy="4862566"/>
              </a:xfrm>
              <a:blipFill>
                <a:blip r:embed="rId2"/>
                <a:stretch>
                  <a:fillRect l="-9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5B78C85A-E6AD-C406-3317-C20D9716AAF3}"/>
              </a:ext>
            </a:extLst>
          </p:cNvPr>
          <p:cNvGrpSpPr/>
          <p:nvPr/>
        </p:nvGrpSpPr>
        <p:grpSpPr>
          <a:xfrm>
            <a:off x="7672796" y="218054"/>
            <a:ext cx="4335508" cy="1296421"/>
            <a:chOff x="7686675" y="8504"/>
            <a:chExt cx="4335508" cy="1296421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F39080B0-6FDD-5634-0DD4-C2B0C32E22FD}"/>
                </a:ext>
              </a:extLst>
            </p:cNvPr>
            <p:cNvSpPr/>
            <p:nvPr/>
          </p:nvSpPr>
          <p:spPr>
            <a:xfrm>
              <a:off x="7686675" y="8504"/>
              <a:ext cx="4335508" cy="1296421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Isosceles Triangle 9">
              <a:extLst>
                <a:ext uri="{FF2B5EF4-FFF2-40B4-BE49-F238E27FC236}">
                  <a16:creationId xmlns:a16="http://schemas.microsoft.com/office/drawing/2014/main" id="{63344829-4C5B-E2A2-BB6D-40BDB84DBD15}"/>
                </a:ext>
              </a:extLst>
            </p:cNvPr>
            <p:cNvSpPr/>
            <p:nvPr/>
          </p:nvSpPr>
          <p:spPr>
            <a:xfrm>
              <a:off x="7969323" y="300766"/>
              <a:ext cx="867156" cy="747548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Isosceles Triangle 10">
              <a:extLst>
                <a:ext uri="{FF2B5EF4-FFF2-40B4-BE49-F238E27FC236}">
                  <a16:creationId xmlns:a16="http://schemas.microsoft.com/office/drawing/2014/main" id="{C6A4D89A-332C-CA40-6BEF-78D46065781D}"/>
                </a:ext>
              </a:extLst>
            </p:cNvPr>
            <p:cNvSpPr/>
            <p:nvPr/>
          </p:nvSpPr>
          <p:spPr>
            <a:xfrm>
              <a:off x="9539804" y="563278"/>
              <a:ext cx="2109271" cy="396033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17A2527B-8AD0-F788-8BB1-3BA2E884680D}"/>
                    </a:ext>
                  </a:extLst>
                </p:cNvPr>
                <p:cNvSpPr txBox="1"/>
                <p:nvPr/>
              </p:nvSpPr>
              <p:spPr>
                <a:xfrm>
                  <a:off x="8649789" y="100574"/>
                  <a:ext cx="1076706" cy="101566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6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⇏</m:t>
                        </m:r>
                      </m:oMath>
                    </m:oMathPara>
                  </a14:m>
                  <a:endParaRPr lang="en-US" sz="6000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17A2527B-8AD0-F788-8BB1-3BA2E884680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49789" y="100574"/>
                  <a:ext cx="1076706" cy="1015663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3423306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C79AD3-9DA4-3037-1005-415A3176D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696" y="203482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Limitations</a:t>
            </a:r>
            <a:r>
              <a:rPr lang="en-US" dirty="0"/>
              <a:t> of depth reduction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F8A54B7-C34B-E10C-BCBB-CB9D01DBE6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17047" y="1977179"/>
                <a:ext cx="11691257" cy="4862566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dirty="0"/>
                  <a:t>What if the shallower circuit is allowed to use </a:t>
                </a:r>
                <a:r>
                  <a:rPr lang="en-US" dirty="0">
                    <a:solidFill>
                      <a:schemeClr val="accent1"/>
                    </a:solidFill>
                  </a:rPr>
                  <a:t>threshold gates</a:t>
                </a:r>
                <a:r>
                  <a:rPr lang="en-US" dirty="0"/>
                  <a:t>?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800" dirty="0"/>
                  <a:t>Let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ℕ</m:t>
                    </m:r>
                  </m:oMath>
                </a14:m>
                <a:r>
                  <a:rPr lang="en-US" sz="2800" dirty="0"/>
                  <a:t> with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𝑜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800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func>
                              <m:func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800" b="0" i="0" smtClean="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func>
                          </m:e>
                        </m:func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F8A54B7-C34B-E10C-BCBB-CB9D01DBE6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7047" y="1977179"/>
                <a:ext cx="11691257" cy="4862566"/>
              </a:xfrm>
              <a:blipFill>
                <a:blip r:embed="rId2"/>
                <a:stretch>
                  <a:fillRect l="-9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5B78C85A-E6AD-C406-3317-C20D9716AAF3}"/>
              </a:ext>
            </a:extLst>
          </p:cNvPr>
          <p:cNvGrpSpPr/>
          <p:nvPr/>
        </p:nvGrpSpPr>
        <p:grpSpPr>
          <a:xfrm>
            <a:off x="7672796" y="218054"/>
            <a:ext cx="4335508" cy="1296421"/>
            <a:chOff x="7686675" y="8504"/>
            <a:chExt cx="4335508" cy="1296421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F39080B0-6FDD-5634-0DD4-C2B0C32E22FD}"/>
                </a:ext>
              </a:extLst>
            </p:cNvPr>
            <p:cNvSpPr/>
            <p:nvPr/>
          </p:nvSpPr>
          <p:spPr>
            <a:xfrm>
              <a:off x="7686675" y="8504"/>
              <a:ext cx="4335508" cy="1296421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Isosceles Triangle 9">
              <a:extLst>
                <a:ext uri="{FF2B5EF4-FFF2-40B4-BE49-F238E27FC236}">
                  <a16:creationId xmlns:a16="http://schemas.microsoft.com/office/drawing/2014/main" id="{63344829-4C5B-E2A2-BB6D-40BDB84DBD15}"/>
                </a:ext>
              </a:extLst>
            </p:cNvPr>
            <p:cNvSpPr/>
            <p:nvPr/>
          </p:nvSpPr>
          <p:spPr>
            <a:xfrm>
              <a:off x="7969323" y="300766"/>
              <a:ext cx="867156" cy="747548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Isosceles Triangle 10">
              <a:extLst>
                <a:ext uri="{FF2B5EF4-FFF2-40B4-BE49-F238E27FC236}">
                  <a16:creationId xmlns:a16="http://schemas.microsoft.com/office/drawing/2014/main" id="{C6A4D89A-332C-CA40-6BEF-78D46065781D}"/>
                </a:ext>
              </a:extLst>
            </p:cNvPr>
            <p:cNvSpPr/>
            <p:nvPr/>
          </p:nvSpPr>
          <p:spPr>
            <a:xfrm>
              <a:off x="9539804" y="563278"/>
              <a:ext cx="2109271" cy="396033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17A2527B-8AD0-F788-8BB1-3BA2E884680D}"/>
                    </a:ext>
                  </a:extLst>
                </p:cNvPr>
                <p:cNvSpPr txBox="1"/>
                <p:nvPr/>
              </p:nvSpPr>
              <p:spPr>
                <a:xfrm>
                  <a:off x="8649789" y="100574"/>
                  <a:ext cx="1076706" cy="101566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6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⇏</m:t>
                        </m:r>
                      </m:oMath>
                    </m:oMathPara>
                  </a14:m>
                  <a:endParaRPr lang="en-US" sz="6000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17A2527B-8AD0-F788-8BB1-3BA2E884680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49789" y="100574"/>
                  <a:ext cx="1076706" cy="1015663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07CE5B6-032B-17B2-0053-ABC25AA6A659}"/>
                  </a:ext>
                </a:extLst>
              </p:cNvPr>
              <p:cNvSpPr txBox="1"/>
              <p:nvPr/>
            </p:nvSpPr>
            <p:spPr>
              <a:xfrm>
                <a:off x="317047" y="3895335"/>
                <a:ext cx="11176819" cy="1932196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txBody>
              <a:bodyPr wrap="square" lIns="182880" tIns="182880" rIns="182880" bIns="182880" rtlCol="0">
                <a:spAutoFit/>
              </a:bodyPr>
              <a:lstStyle/>
              <a:p>
                <a:r>
                  <a:rPr lang="en-US" sz="2600" b="1" dirty="0"/>
                  <a:t>Our Theorem</a:t>
                </a:r>
                <a:r>
                  <a:rPr lang="en-US" sz="2600" dirty="0"/>
                  <a:t>: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∃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m:rPr>
                        <m:lit/>
                      </m:rPr>
                      <a:rPr lang="en-US" sz="2600" b="0" i="1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0, 1</m:t>
                    </m:r>
                    <m:sSup>
                      <m:sSup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lit/>
                          </m:rPr>
                          <a:rPr lang="en-US" sz="2600" b="0" i="1" smtClean="0"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p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m:rPr>
                        <m:lit/>
                      </m:rPr>
                      <a:rPr lang="en-US" sz="2600" b="0" i="1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0, 1</m:t>
                    </m:r>
                    <m:r>
                      <m:rPr>
                        <m:lit/>
                      </m:rPr>
                      <a:rPr lang="en-US" sz="2600" b="0" i="1" smtClean="0">
                        <a:latin typeface="Cambria Math" panose="02040503050406030204" pitchFamily="18" charset="0"/>
                      </a:rPr>
                      <m:t>}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600" dirty="0"/>
                  <a:t>and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∃</m:t>
                    </m:r>
                    <m:r>
                      <a:rPr lang="en-US" sz="2600" i="1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sz="26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sz="2600">
                            <a:latin typeface="Cambria Math" panose="02040503050406030204" pitchFamily="18" charset="0"/>
                          </a:rPr>
                          <m:t>Θ</m:t>
                        </m:r>
                        <m:d>
                          <m:dPr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</m:d>
                      </m:sup>
                    </m:sSup>
                    <m:r>
                      <a:rPr lang="en-US" sz="26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600" dirty="0"/>
                  <a:t>such that</a:t>
                </a:r>
              </a:p>
              <a:p>
                <a:pPr marL="344488" indent="-227013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sz="2600" dirty="0"/>
                  <a:t> can be computed by an explicit </a:t>
                </a:r>
                <a:r>
                  <a:rPr lang="en-US" sz="2600" dirty="0">
                    <a:solidFill>
                      <a:schemeClr val="accent1"/>
                    </a:solidFill>
                  </a:rPr>
                  <a:t>depth-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</m:oMath>
                </a14:m>
                <a:r>
                  <a:rPr lang="en-US" sz="26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6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sz="2600" b="0" i="0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AC</m:t>
                        </m:r>
                      </m:e>
                      <m:sup>
                        <m:r>
                          <a:rPr lang="en-US" sz="26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sz="2600" dirty="0">
                    <a:solidFill>
                      <a:schemeClr val="accent1"/>
                    </a:solidFill>
                  </a:rPr>
                  <a:t> circuit</a:t>
                </a:r>
                <a:r>
                  <a:rPr lang="en-US" sz="2600" dirty="0"/>
                  <a:t> with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sz="2600" dirty="0"/>
                  <a:t> wires</a:t>
                </a:r>
              </a:p>
              <a:p>
                <a:pPr marL="344488" indent="-227013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600" b="0" dirty="0"/>
                  <a:t>However, every </a:t>
                </a:r>
                <a:r>
                  <a:rPr lang="en-US" sz="2600" dirty="0">
                    <a:solidFill>
                      <a:schemeClr val="accent1"/>
                    </a:solidFill>
                  </a:rPr>
                  <a:t>depth-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sz="26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6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sz="2600" b="0" i="0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TC</m:t>
                        </m:r>
                      </m:e>
                      <m:sup>
                        <m:r>
                          <a:rPr lang="en-US" sz="26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sz="2600" dirty="0">
                    <a:solidFill>
                      <a:schemeClr val="accent1"/>
                    </a:solidFill>
                  </a:rPr>
                  <a:t> circuit</a:t>
                </a:r>
                <a:r>
                  <a:rPr lang="en-US" sz="2600" dirty="0"/>
                  <a:t> computing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sz="2600" dirty="0"/>
                  <a:t> has at least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2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sz="2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</m:sup>
                    </m:sSup>
                  </m:oMath>
                </a14:m>
                <a:r>
                  <a:rPr lang="en-US" sz="2600" dirty="0"/>
                  <a:t> wires.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07CE5B6-032B-17B2-0053-ABC25AA6A6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047" y="3895335"/>
                <a:ext cx="11176819" cy="193219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712581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45681</TotalTime>
  <Words>3751</Words>
  <Application>Microsoft Office PowerPoint</Application>
  <PresentationFormat>Widescreen</PresentationFormat>
  <Paragraphs>661</Paragraphs>
  <Slides>53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8" baseType="lpstr">
      <vt:lpstr>Arial</vt:lpstr>
      <vt:lpstr>Calibri</vt:lpstr>
      <vt:lpstr>Calibri Light</vt:lpstr>
      <vt:lpstr>Cambria Math</vt:lpstr>
      <vt:lpstr>Office Theme</vt:lpstr>
      <vt:lpstr>Depth-d Threshold Circuits vs. Depth-(d+1) AND-OR Trees</vt:lpstr>
      <vt:lpstr>Bounded-depth circuit models</vt:lpstr>
      <vt:lpstr>Linear threshold functions (THR)</vt:lpstr>
      <vt:lpstr>The power of 〖"TC" 〗^0 circuits (constant depth, polynomial size)</vt:lpstr>
      <vt:lpstr>Depth reduction theorems</vt:lpstr>
      <vt:lpstr>Size penalty for depth reduction</vt:lpstr>
      <vt:lpstr>Limitations of depth reduction</vt:lpstr>
      <vt:lpstr>Limitations of depth reduction</vt:lpstr>
      <vt:lpstr>Limitations of depth reduction</vt:lpstr>
      <vt:lpstr>“Hyperexplicit” circuit lower bounds</vt:lpstr>
      <vt:lpstr>Some prior 〖"TC" 〗^0 circuit lower bounds</vt:lpstr>
      <vt:lpstr>Lower bound for computing parity</vt:lpstr>
      <vt:lpstr>Simplification of 〖"TC" 〗^0 under restrictions</vt:lpstr>
      <vt:lpstr>MAJ becomes biased under restrictions</vt:lpstr>
      <vt:lpstr>MAJ becomes biased under restrictions</vt:lpstr>
      <vt:lpstr>MAJ becomes biased under restrictions</vt:lpstr>
      <vt:lpstr>MAJ becomes biased under restrictions</vt:lpstr>
      <vt:lpstr>MAJ becomes biased under restrictions</vt:lpstr>
      <vt:lpstr>MAJ becomes biased under restrictions</vt:lpstr>
      <vt:lpstr>MAJ becomes biased under restrictions</vt:lpstr>
      <vt:lpstr>Any "THR" gate becomes biased under restrictions</vt:lpstr>
      <vt:lpstr>Finishing the lower bound for computing parity</vt:lpstr>
      <vt:lpstr>When the hard function is in 〖"AC" 〗^0</vt:lpstr>
      <vt:lpstr>Random projections</vt:lpstr>
      <vt:lpstr>Some prior work using random projections</vt:lpstr>
      <vt:lpstr>Random projections for 〖"TC" 〗^0 vs. 〖"AC" 〗^0</vt:lpstr>
      <vt:lpstr>The hard function F</vt:lpstr>
      <vt:lpstr>The random projection π</vt:lpstr>
      <vt:lpstr>The random projection π: more details</vt:lpstr>
      <vt:lpstr>Corrupted biased block projection</vt:lpstr>
      <vt:lpstr>The first projection π^((1) )</vt:lpstr>
      <vt:lpstr>The second projection π^((2) )</vt:lpstr>
      <vt:lpstr>Remaining projections π^((3) ),…,π^((d) )</vt:lpstr>
      <vt:lpstr>Analyzing the projections</vt:lpstr>
      <vt:lpstr>Simplification of 〖"TC" 〗^0 under projections</vt:lpstr>
      <vt:lpstr>Simplification of a single "THR" gate</vt:lpstr>
      <vt:lpstr>Simplification of 〖"TC" 〗^0 circuits</vt:lpstr>
      <vt:lpstr>Decision trees with 〖"TC" 〗^0 circuits at the leaves</vt:lpstr>
      <vt:lpstr>Eliminating the bottom layer of a 〖"TC" 〗^0 circuit</vt:lpstr>
      <vt:lpstr>Proof outline</vt:lpstr>
      <vt:lpstr>PowerPoint Presentation</vt:lpstr>
      <vt:lpstr>Decreasing the circuit-depth of a decision tree</vt:lpstr>
      <vt:lpstr>PowerPoint Presentation</vt:lpstr>
      <vt:lpstr>Difficulty: Correlations</vt:lpstr>
      <vt:lpstr>The idea for dealing with correlations</vt:lpstr>
      <vt:lpstr>Combining multiple iterations</vt:lpstr>
      <vt:lpstr>Completion property</vt:lpstr>
      <vt:lpstr>PowerPoint Presentation</vt:lpstr>
      <vt:lpstr>Overall simplification of 〖"TC" 〗^0 circuit</vt:lpstr>
      <vt:lpstr>Survival of the AND-OR tree</vt:lpstr>
      <vt:lpstr>Concluding the proof of the main theorem</vt:lpstr>
      <vt:lpstr>Beyond super-linear lower bounds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Fooling Constant-Depth Threshold Circuits</dc:title>
  <dc:creator>William Hoza</dc:creator>
  <cp:lastModifiedBy>William Hoza</cp:lastModifiedBy>
  <cp:revision>191</cp:revision>
  <dcterms:created xsi:type="dcterms:W3CDTF">2021-02-01T01:19:13Z</dcterms:created>
  <dcterms:modified xsi:type="dcterms:W3CDTF">2022-09-12T13:14:05Z</dcterms:modified>
</cp:coreProperties>
</file>